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5F775-32B6-492F-975B-08ED62316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08C3D-CA73-4746-B5CC-79F203AF0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3ECB1-EC7A-49B5-A209-3B27BEC75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16F9FE-02AB-45DE-AFFD-AE0E02075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8B66AA-D996-4F0F-BF20-2FEE51990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43A09D-368D-430C-9279-49C81BBD7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3A9A77-A930-4356-9149-EA207C09E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01AD4-FC01-4593-AA14-3AAAD78A8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9B93F-3C8A-401A-8F67-C290E23FB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2DD6D-6E7D-4115-8B06-A4AD17F7C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EA57C-F727-4272-B04A-6F1B7D1A1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4106011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项目管理部工作计划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团队组建与分工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项目进度安排与监控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资源调配与风险管理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质量保障体系建设及改进举措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沟通协调与客户关系维护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工作目标与任务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实现项目的高质量、高效率完成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通过科学、规范的项目管理流程，确保项目按照既定的时间、成本和质量要求进行，实现项目目标。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提升项目管理能力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通过不断学习和实践，提高项目管理团队的专业素养和综合能力，为公司创造更大的价值。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19" r="22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制定详细的项目计划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根据项目需求，制定详细的项目计划，包括项目范围、时间、成本、质量、人力资源、沟通、风险和采购等方面的规划。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监控项目进展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通过定期的项目会议和报告，及时了解项目进展情况，发现和解决问题，确保项目按计划进行。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协调各方资源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与项目相关方保持密切沟通，协调各方资源，确保项目顺利进行。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528" r="395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52" r="352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实现项目目标，满足项目干系人的需求和期望。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项目成功完成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通过项目的实施，提升项目管理团队的专业素养和综合能力，为公司的未来发展打下坚实基础。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团队能力提升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团队组建与分工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负责项目的整体规划、资源协调和决策，具备丰富的项目管理经验和领导能力。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项目经理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协助项目经理进行项目计划的制定、进度的跟踪和文档的整理，具备良好的组织和沟通能力。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项目助理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提供项目所需的技术支持和解决方案，具备专业的技术背景和实际经验。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技术专家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负责项目的市场调研、需求分析和客户关系维护，具备敏锐的市场洞察力和良好的人际交往能力。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市场专员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团队成员构成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37" r="1463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74" r="3127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各自职责划分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制定项目计划、分配资源、监控进度、解决问题、评估风险、汇报成果。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协助制定项目计划、整理项目文档、跟踪项目进度、协调会议安排。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提供技术支持、解决技术难题、参与技术方案设计和评审。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进行市场调研、分析客户需求、维护客户关系、推广项目成果。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项目经理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项目助理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技术专家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市场专员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协作方式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采用敏捷开发方法，强调团队协作、快速响应和持续改进。通过定期的站会、评审会和复盘会，确保项目进度和质量。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有效的沟通机制，包括定期的项目会议、进度汇报和问题解决会议。采用邮件、即时通讯工具和项目管理软件等多元化的沟通方式，确保信息畅通无阻。同时，鼓励团队成员积极提出建议和意见，共同推动项目的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协作方式及沟通机制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项目进度安排与监控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根据项目目标、阶段成果及关键任务，设置合理的里程碑，明确每个里程碑的完成标准和时间节点。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根据项目整体计划和里程碑设置，细化每个任务的时间节点，确保项目按计划推进。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里程碑设置及时间节点安排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时间节点安排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里程碑设置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分析项目目标、成果及影响因素，识别出对项目成功至关重要的关键任务。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关键任务识别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根据关键任务对项目目标的影响程度、紧急程度及资源需求等因素，对关键任务进行优先级排序，确保优先完成重要任务。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关键任务识别与优先级排序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进度监控方法选择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根据项目特点、团队习惯及资源情况，选择合适的进度监控方法，如甘特图、里程碑图、燃尽图等。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进度监控实施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按照选定的进度监控方法，定期收集项目实际进度数据，与计划进度进行对比分析，及时发现并解决问题，确保项目按计划推进。同时，根据实际情况调整进度计划，确保项目整体目标的顺利实现。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进度监控方法选择及实施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资源调配与风险管理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https://d.book118.com/117041060115006031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2024-09-03T22:46:39.240</cp:lastPrinted>
  <dcterms:created xsi:type="dcterms:W3CDTF">2024-09-03T14:46:39Z</dcterms:created>
  <dcterms:modified xsi:type="dcterms:W3CDTF">2024-09-03T14:46:41Z</dcterms:modified>
</cp:coreProperties>
</file>