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4C20F-C3FD-45DF-AF5C-F4D7A3002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D92D2-D395-458A-BC28-19823A14C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E2F15-83C3-409A-8101-CBC83584A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769A7-07F0-4BC3-B4E7-379F35AA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C28D8-D93A-446F-A56E-5C22E73F3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C7DA4-C484-4059-9989-FC9D5091D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4C921-8F01-451A-8F44-6E79CE7F2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8715E-D02F-4A4B-ABCE-0E0574799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87521-5088-4C61-9BEC-BC99345CF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014D0-D192-4584-8CC8-488FCBA1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459E1-4F0C-4470-B575-48A1CD599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41063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社交媒体行业的品牌合作和推广培训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品牌合作策略与案例分析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社交媒体运营管理与优化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随着互联网的普及和移动设备的广泛使用，社交媒体用户数量不断增长，行业规模持续扩大。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社交媒体平台不断推出新的功能和服务，如短视频、直播、电商等，呈现出多元化发展的趋势。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数据驱动营销成为主流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社交媒体平台积累了大量的用户数据，品牌合作和推广越来越注重数据分析和精准营销。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372" r="31372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中国最大的社交媒体平台之一，提供公众号、小程序、朋友圈等多种功能，适合品牌进行内容营销和电商推广。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中国最大的微博客平台，用户活跃度高，适合品牌进行话题营销和事件营销。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中国最大的短视频平台，用户群体年轻化，适合品牌进行创意视频营销和挑战赛等活动。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全球最大的社交媒体平台之一，拥有庞大的用户群体和精准的广告投放系统，适合品牌进行全球推广。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Facebook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主要社交媒体平台介绍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社交媒体用户以年轻人为主，他们注重个性化和时尚感，喜欢尝试新鲜事物。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社交媒体用户喜欢参与互动和分享，品牌可以通过互动营销和UGC（用户生成内容）等方式吸引用户参与。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58" r="2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125" b="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大部分社交媒体用户使用移动设备访问社交媒体平台，品牌需要注重移动端的用户体验和营销策略。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品牌合作策略与案例分析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拓展市场份额和销售渠道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品牌合作可以帮助企业进入新的市场领域，拓展销售渠道，增加销售额和市场份额。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实现资源共享和优势互补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品牌合作可以实现双方资源的共享和优势互补，提高资源利用效率，降低成本和风险。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提升品牌知名度和影响力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通过与其他知名品牌合作，可以借助对方品牌的声誉和影响力，提升自身品牌的知名度和认知度。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322" r="532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品牌合作的意义与价值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双方共同创作内容，互相推广，提高内容的传播效果和影响力。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内容共创模式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联合活动模式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83" r="1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双方联合举办线上或线下活动，吸引更多用户关注和参与，提升品牌曝光度和用户黏性。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不同领域的品牌进行跨界合作，创造出新的产品或服务，满足用户多元化需求。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社交媒体品牌合作模式探讨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某社交媒体平台与网红或意见领袖合作，通过其影响力和粉丝基础推广品牌和产品，提高品牌知名度和销售量。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某社交媒体平台与知名品牌合作，推出联名款产品或服务，通过独特的创意和设计吸引用户关注和购买。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某社交媒体平台与其他平台或机构合作，实现资源共享和优势互补，共同打造更具影响力的品牌形象和推广效果。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20" b="22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708" r="5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明确目标受众、传播渠道和内容类型，制定详细的内容营销计划。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制定内容营销计划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针对目标受众，创造有趣、有用、有启发性的内容，吸引用户关注和分享。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创造有价值的内容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利用社交媒体、博客、论坛等多种渠道传播内容，扩大品牌影响力。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多渠道传播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明确广告投放的目标，如增加品牌曝光度、提高销售量等。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确定广告目标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根据目标受众的特征，选择合适的社交媒体平台和广告形式，实现精准投放。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精准定位受众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设计吸引人的广告创意，提高用户点击率和转化率。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优化广告创意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社交媒体广告投放技巧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https://d.book118.com/117041063160006042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2024-09-16T10:18:09.669</cp:lastPrinted>
  <dcterms:created xsi:type="dcterms:W3CDTF">2024-09-16T02:18:09Z</dcterms:created>
  <dcterms:modified xsi:type="dcterms:W3CDTF">2024-09-16T02:18:11Z</dcterms:modified>
</cp:coreProperties>
</file>