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A4E47-6FAE-415F-B1BA-BF551E63F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1BF5C-2EE5-4123-ABD7-EE0AC3C14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0D03B-B8CC-49A5-83D4-B2C290B71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3BBB4-F72B-4F6B-90EA-90990308F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2FC7C9-ABFF-4209-AFF3-1FEBE56F2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92AB2F-5086-40ED-9B9F-977DBD2E3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567594-C787-4BD0-A07A-9345C2036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86CBE-79D6-4BA9-8B63-C7524D74C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B93CE-9A3B-4560-95E3-4DB5509C7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069FD-5DAD-4E5E-91EF-F7F657F07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21F35-4907-464F-A966-C88E759A5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4110214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说意思猜成语：中考200成语解析与积累\n## 1.中考200成语概述与学习方法\n### 1.1中考200成语的来源与分类\n### 1.2中考成语考查的重点与难点\n### 1.3成语学习方法与技巧\n## 2.中考200成语详解与实例分析\n### 2.1中考200成语逐条详解\n### 2.2成语在实际语境中的应用实例\n### 2.3成语与其他词语的搭配与运用\n## 3.中考成语备考策略与模拟题练习\n### 3.1中考成语备考时间安排与重点突破\n### 3.2中考成语模拟题精选与解析\n### 3.3中考成语备考心态调整与应对技巧\n## 4.中考成语实际应用场景拓展与提高\n### 4.1成语在现代日常生活中的应用\n### 4.2成语在文学作品中的运用与欣赏\n### 4.3成语在演讲与辩论中的妙用与发挥\n## 5.中考成语学习成果检测与反馈\n### 5.1中考成语自我检测与评估\n### 5.2家长与老师对成语学习的反馈与建议\n### 5.3中考成语学习成果展示与分享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700"/>
              <a:t>说意思猜成语：中考200成语解析与积累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中考200成语概述与学习方法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6108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中考200成语的来源与分类</a:t>
            </a:r>
            <a:endParaRPr lang="en-US" sz="2800" b="1">
              <a:latin typeface="微软雅黑"/>
              <a:ea typeface="微软雅黑"/>
            </a:endParaRPr>
          </a:p>
        </p:txBody>
      </p:sp>
      <p:grpSp>
        <p:nvGrpSpPr>
          <p:cNvPr id="164" name="组合 16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22352"/>
            <a:ext cx="10610184" cy="4063380"/>
            <a:chOff x="660399" y="2022352"/>
            <a:chExt cx="10610184" cy="4063380"/>
          </a:xfrm>
        </p:grpSpPr>
        <p:grpSp>
          <p:nvGrpSpPr>
            <p:cNvPr id="165" name="组合 96"/>
            <p:cNvGrpSpPr/>
            <p:nvPr/>
          </p:nvGrpSpPr>
          <p:grpSpPr>
            <a:xfrm>
              <a:off x="660399" y="2022352"/>
              <a:ext cx="5112000" cy="4063380"/>
              <a:chOff x="734882" y="2022352"/>
              <a:chExt cx="2088000" cy="4063380"/>
            </a:xfrm>
          </p:grpSpPr>
          <p:sp>
            <p:nvSpPr>
              <p:cNvPr id="166" name="圆角矩形 74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638688"/>
                <a:ext cx="187477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成语的来源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143385"/>
                <a:ext cx="1874774" cy="173845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古代文学作品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历史故事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民间传说</a:t>
                </a:r>
                <a:endParaRPr/>
              </a:p>
            </p:txBody>
          </p:sp>
          <p:sp>
            <p:nvSpPr>
              <p:cNvPr id="169" name="椭圆 95" descr="{&quot;isTemplate&quot;:false,&quot;type&quot;:&quot;subTitle&quot;,&quot;canOmit&quot;:true,&quot;range&quot;:0}"/>
              <p:cNvSpPr/>
              <p:nvPr/>
            </p:nvSpPr>
            <p:spPr>
              <a:xfrm>
                <a:off x="1637721" y="2586240"/>
                <a:ext cx="282321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💡</a:t>
                </a:r>
                <a:endParaRPr/>
              </a:p>
            </p:txBody>
          </p:sp>
        </p:grpSp>
        <p:grpSp>
          <p:nvGrpSpPr>
            <p:cNvPr id="170" name="组合 114"/>
            <p:cNvGrpSpPr/>
            <p:nvPr/>
          </p:nvGrpSpPr>
          <p:grpSpPr>
            <a:xfrm>
              <a:off x="6158583" y="2022352"/>
              <a:ext cx="5112000" cy="4063380"/>
              <a:chOff x="734882" y="2022352"/>
              <a:chExt cx="2088000" cy="4063380"/>
            </a:xfrm>
          </p:grpSpPr>
          <p:sp>
            <p:nvSpPr>
              <p:cNvPr id="171" name="圆角矩形 115"/>
              <p:cNvSpPr/>
              <p:nvPr/>
            </p:nvSpPr>
            <p:spPr>
              <a:xfrm>
                <a:off x="734882" y="2022352"/>
                <a:ext cx="2088000" cy="4063380"/>
              </a:xfrm>
              <a:prstGeom prst="roundRect">
                <a:avLst>
                  <a:gd name="adj" fmla="val 10244"/>
                </a:avLst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41495" y="3638688"/>
                <a:ext cx="187477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成语的分类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1495" y="4143385"/>
                <a:ext cx="1874774" cy="173845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四字成语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五字成语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六字成语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七字成语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八字成语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九字成语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十字成语</a:t>
                </a:r>
                <a:endParaRPr/>
              </a:p>
            </p:txBody>
          </p:sp>
          <p:sp>
            <p:nvSpPr>
              <p:cNvPr id="174" name="椭圆 118" descr="{&quot;isTemplate&quot;:false,&quot;type&quot;:&quot;subTitle&quot;,&quot;canOmit&quot;:true,&quot;range&quot;:0}"/>
              <p:cNvSpPr/>
              <p:nvPr/>
            </p:nvSpPr>
            <p:spPr>
              <a:xfrm>
                <a:off x="1637721" y="2586240"/>
                <a:ext cx="282321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📖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成语考查的重点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成语的意义和用法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成语的出处和作者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成语的搭配和运用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成语考查的难点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成语的同义词和近义词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成语的语法结构和修辞手法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成语在不同语境中的运用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中考成语考查的重点与难点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成语学习方法与技巧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组合 19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6" name="组合 19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成语学习方法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熟读成语词典，了解成语的意义、用法和出处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多读古代文学作品，积累成语典故和背景知识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多做成语练习题，提高成语运用的能力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1" name="组合 20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成语学习技巧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通过联想记忆法，帮助记忆成语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通过分类整理法，便于查找和学习成语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通过实际语境法，学会成语的正确运用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中考200成语详解与实例分析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中考200成语逐条详解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1" name="组合 2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12" name="组合 211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成语解释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对每个成语进行详细的解释，包括成语的意义、用法和出处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7" name="组合 216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成语出处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提供成语的出处，帮助了解成语的背景知识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2" name="组合 221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成语示例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提供成语在实际语境中的运用示例，帮助学会成语的正确运用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提供古代文学作品中成语运用的实例，帮助理解成语的意义和用法</a:t>
                </a:r>
                <a:endParaRPr/>
              </a:p>
            </p:txBody>
          </p:sp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文学作品中的成语运用</a:t>
                </a:r>
                <a:endParaRPr/>
              </a:p>
            </p:txBody>
          </p:sp>
        </p:grpSp>
        <p:grpSp>
          <p:nvGrpSpPr>
            <p:cNvPr id="23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提供历史故事中成语运用的实例，帮助了解成语的出处和背景知识</a:t>
                </a:r>
                <a:endParaRPr/>
              </a:p>
            </p:txBody>
          </p:sp>
          <p:sp>
            <p:nvSpPr>
              <p:cNvPr id="23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历史故事中的成语运用</a:t>
                </a:r>
                <a:endParaRPr/>
              </a:p>
            </p:txBody>
          </p:sp>
          <p:sp>
            <p:nvSpPr>
              <p:cNvPr id="23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提供现代生活中成语运用的实例，帮助学会成语的实际运用</a:t>
                </a:r>
                <a:endParaRPr/>
              </a:p>
            </p:txBody>
          </p:sp>
          <p:sp>
            <p:nvSpPr>
              <p:cNvPr id="24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现代生活中的成语运用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成语在实际语境中的应用实例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5" name="组合 244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成语与名词的搭配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提供成语与名词搭配的实例，帮助学会成语的用法</a:t>
                </a:r>
                <a:endParaRPr/>
              </a:p>
            </p:txBody>
          </p:sp>
          <p:sp>
            <p:nvSpPr>
              <p:cNvPr id="24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成语与动词的搭配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提供成语与动词搭配的实例，帮助学会成语的用法</a:t>
                </a:r>
                <a:endParaRPr/>
              </a:p>
            </p:txBody>
          </p:sp>
          <p:sp>
            <p:nvSpPr>
              <p:cNvPr id="25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成语与形容词的搭配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提供成语与形容词搭配的实例，帮助学会成语的用法</a:t>
                </a:r>
                <a:endParaRPr/>
              </a:p>
            </p:txBody>
          </p:sp>
          <p:sp>
            <p:nvSpPr>
              <p:cNvPr id="25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成语与其他词语的搭配与运用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中考成语备考策略与模拟题练习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中考成语备考时间安排与重点突破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备考时间安排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制定合理的学习计划，保证学习时间充足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合理安排学习时间，避免临时抱佛脚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重点突破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针对自己的薄弱环节，进行有针对性的学习和练习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通过做模拟题，提高成语运用的能力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https://d.book118.com/117041102145006045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说意思猜成语：中考200成语解析与积累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2024-09-20T16:17:12.763</cp:lastPrinted>
  <dcterms:created xsi:type="dcterms:W3CDTF">2024-09-20T08:17:12Z</dcterms:created>
  <dcterms:modified xsi:type="dcterms:W3CDTF">2024-09-20T08:17:14Z</dcterms:modified>
</cp:coreProperties>
</file>