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420C65-076D-4296-82F6-ACC37166F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FDD9BF-F35E-4E7A-8644-35A7E7D95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23209C-4F5B-415A-BA37-ACF62A398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2F93FA-7BD6-4E4E-95C9-9829BDA76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054EB5-5AE1-4EA2-8EF9-6FF21F450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31DE61-F58D-44C7-B353-34C9BF612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288968-0DF8-4FCE-A5FB-5B6536DF2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271D83-D5D4-4D48-83D0-F217EF648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BA49F7-9FAE-47F5-AD08-5A0AB478C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D76C4-3474-48F8-8164-E294E3597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0B28E-00F1-4100-9548-D9F1DBBAE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04303606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求最大公因数、最小公倍数方法课件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最大公因数和最小公倍数的概念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求最大公因数的方法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求最小公倍数的方法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最大公因数和最小公倍数的应用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练习题和答案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最大公因数和最小公倍数的概念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两个或多个整数共有的最大的正整数因子。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最大公因数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对于数字24和36，它们的最大公因数是12，因为12是24和36都能被整除的最大的正整数。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最大公因数的定义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最小公倍数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两个或多个整数的最小的公倍数。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对于数字12和15，它们的最小公倍数是60，因为60是12和15都能被整除的最小的正整数。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最小公倍数的定义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最大公因数和最小公倍数之间存在一种互为倒数的倍数关系，即两数的乘积等于它们的最大公因数与最小公倍数的乘积。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对于数字12和15，它们的最大公因数是3，最小公倍数是60，而12 * 15 = 3 * 60，满足互为倒数的倍数关系。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最大公因数和最小公倍数的关系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举例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互为倒数的倍数关系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求最大公因数的方法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辗转相除法是一种求最大公因数的方法，其基本思想是不断用大数除以小数，同时记录余数，直到余数为0为止。此时除数即为所求的最大公因数。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辗转相除法的计算步骤如下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用大数a除以小数b，得到余数r。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将小数b和余数r作为新一轮的被除数和除数，继续相除，直到余数为0。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最后一次除法的除数即为最大公因数。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辗转相除法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欧几里得算法是另一种求最大公因数的方法，其基本思想是利用辗转相除法的递推关系式，通过不断用大数除以小数来求最大公因数。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欧几里得算法的计算步骤如下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令a和b为待求最大公因数的两个整数。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如果b为0，则a即为最大公因数，结束算法。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否则，用a除以b，得到余数r。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将b和r作为新一轮的被除数和除数，重复步骤2和3，直到b为0。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欧几里得算法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欧几里得算法的证明</a:t>
              </a:r>
            </a:p>
          </p:txBody>
        </p:sp>
      </p:grpSp>
      <p:sp>
        <p:nvSpPr>
          <p:cNvPr id="24" name="AutoShape 24"/>
          <p:cNvSpPr/>
          <p:nvPr/>
        </p:nvSpPr>
        <p:spPr>
          <a:xfrm>
            <a:off x="1080100" y="1846792"/>
            <a:ext cx="10176933" cy="67098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 flipV="1">
            <a:off x="1824109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 flipV="1">
            <a:off x="4491109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 flipV="1">
            <a:off x="7291459" y="2746375"/>
            <a:ext cx="404283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 flipV="1">
            <a:off x="10076993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1109" y="3095626"/>
            <a:ext cx="2600876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375626" y="3095626"/>
            <a:ext cx="2667000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193162" y="3095626"/>
            <a:ext cx="2600876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8931875" y="3095626"/>
            <a:ext cx="2618599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58817" y="1865842"/>
            <a:ext cx="642408" cy="642408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702259" y="1856317"/>
            <a:ext cx="641985" cy="641985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7172608" y="1866265"/>
            <a:ext cx="641985" cy="6419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9959200" y="1866265"/>
            <a:ext cx="641985" cy="64198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681109" y="3095626"/>
            <a:ext cx="2600876" cy="490334"/>
            <a:chOff x="681109" y="3095626"/>
            <a:chExt cx="260087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681109" y="3095626"/>
              <a:ext cx="260087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81109" y="3729400"/>
            <a:ext cx="2600876" cy="2374592"/>
            <a:chOff x="681109" y="3729400"/>
            <a:chExt cx="2600876" cy="2374592"/>
          </a:xfrm>
        </p:grpSpPr>
        <p:sp>
          <p:nvSpPr>
            <p:cNvPr id="40" name="TextBox 40"/>
            <p:cNvSpPr txBox="1"/>
            <p:nvPr/>
          </p:nvSpPr>
          <p:spPr>
            <a:xfrm>
              <a:off x="681109" y="3729400"/>
              <a:ext cx="260087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欧几里得算法的正确性可以通过数学归纳法进行证明。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3393871" y="3095626"/>
            <a:ext cx="2600876" cy="490334"/>
            <a:chOff x="3393871" y="3095626"/>
            <a:chExt cx="260087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3393871" y="3095626"/>
              <a:ext cx="260087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3393871" y="3729400"/>
            <a:ext cx="2600876" cy="2374592"/>
            <a:chOff x="3393871" y="3729400"/>
            <a:chExt cx="2600876" cy="2374592"/>
          </a:xfrm>
        </p:grpSpPr>
        <p:sp>
          <p:nvSpPr>
            <p:cNvPr id="44" name="TextBox 44"/>
            <p:cNvSpPr txBox="1"/>
            <p:nvPr/>
          </p:nvSpPr>
          <p:spPr>
            <a:xfrm>
              <a:off x="3393871" y="3729400"/>
              <a:ext cx="260087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首先，当b为0时，a即为最大公因数，这是正确的。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6168567" y="3095626"/>
            <a:ext cx="2600876" cy="490334"/>
            <a:chOff x="6168567" y="3095626"/>
            <a:chExt cx="260087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6168567" y="3095626"/>
              <a:ext cx="260087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168567" y="3729400"/>
            <a:ext cx="2600876" cy="2374592"/>
            <a:chOff x="6168567" y="3729400"/>
            <a:chExt cx="2600876" cy="2374592"/>
          </a:xfrm>
        </p:grpSpPr>
        <p:sp>
          <p:nvSpPr>
            <p:cNvPr id="48" name="TextBox 48"/>
            <p:cNvSpPr txBox="1"/>
            <p:nvPr/>
          </p:nvSpPr>
          <p:spPr>
            <a:xfrm>
              <a:off x="6168567" y="3729400"/>
              <a:ext cx="260087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其次，假设当b为n时，欧几里得算法得到的最大公因数是正确的。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8931875" y="3095626"/>
            <a:ext cx="2600876" cy="490334"/>
            <a:chOff x="8931875" y="3095626"/>
            <a:chExt cx="260087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8931875" y="3095626"/>
              <a:ext cx="260087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8931875" y="3729400"/>
            <a:ext cx="2600876" cy="2374592"/>
            <a:chOff x="8931875" y="3729400"/>
            <a:chExt cx="2600876" cy="2374592"/>
          </a:xfrm>
        </p:grpSpPr>
        <p:sp>
          <p:nvSpPr>
            <p:cNvPr id="52" name="TextBox 52"/>
            <p:cNvSpPr txBox="1"/>
            <p:nvPr/>
          </p:nvSpPr>
          <p:spPr>
            <a:xfrm>
              <a:off x="8931875" y="3729400"/>
              <a:ext cx="260087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27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当b为n+1时，根据辗转相除法的递推关系式，我们有a=b*q+r。由于n+1|a，所以n+1|r。根据归纳假设，我们知道n|b和n|r，所以n+1|b*q+r，即n+1|a。因此，当b为n+1时，欧几里得算法得到的最大公因数也是正确的。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求最小公倍数的方法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https://d.book118.com/117043036062006030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2024-09-02T01:31:00.818</cp:lastPrinted>
  <dcterms:created xsi:type="dcterms:W3CDTF">2024-09-01T17:31:00Z</dcterms:created>
  <dcterms:modified xsi:type="dcterms:W3CDTF">2024-09-01T17:31:02Z</dcterms:modified>
</cp:coreProperties>
</file>