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038DF-6239-4200-BC37-33033C39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F7579-37A1-43E2-B3A8-F1956C6D0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E03FE-BB6D-4F4F-B708-AA76FC0AD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CA2CB-2053-4B58-A82D-84BBDC5A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FFCFF-D392-45CC-8DB5-149073F01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8539E-7A4F-4D74-8183-63A205B37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AF09C-B3B8-4F68-B1C4-4F2F2D131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8A995-F818-4586-9BA0-7B5117246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457D32-1052-457B-A0BC-9E35BAB1B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C6195-DD43-4EF6-BD38-26175B9C7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DBB38-1DE3-4B64-A2B4-202DB698F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43124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素质测评助你登峰造极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素质测评的流程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素质测评的关键因素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素质测评是一种全面、客观、科学地评估个人在知识、技能、能力、态度等方面的综合素质的过程。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通过素质测评，可以帮助个人更好地了解自己的优势和不足，为个人的职业发展和提升提供有针对性的指导和建议。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306" r="53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测评内容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评估个人在特定领域或行业的知识储备和掌握程度。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评估个人在工作或学习中所需技能的熟练度和运用能力。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评估个人的沟通能力、团队协作能力、创新能力、领导力等综合素质。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通过试卷或电子化的方式，对个人在特定领域的知识和技能进行测试。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通过与面试官或专家进行面对面的交流，评估个人的表达能力、思维能力和应变能力。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通过心理测验或问卷调查等方式，评估个人的性格特征、职业倾向和心理健康状况。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通过模拟实际工作或生活中的情境，评估个人在实际操作中的表现和应对能力。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通过素质测评，个人可以更加全面地了解自身的潜能和优势，从而有针对性地提升个人能力。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发掘个人潜力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明确职业方向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729" b="227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素质测评可以帮助个人认清自身适合的职业领域和发展方向，避免盲目选择和不必要的浪费。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通过素质测评，个人可以更加客观地评估自己的实力和能力，从而增强自信心和自我认同感。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提升个人竞争力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企业可以通过素质测评了解员工的特长和潜力，将员工安排在合适的岗位上，实现人力资源的最优配置。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通过素质测评，企业可以针对员工的能力短板进行培训和发展，从而提高员工的工作绩效和满意度。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提高员工绩效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具备高素质的员工队伍是企业的重要竞争力，通过素质测评和后续的培养措施，企业可以打造一支具备核心竞争力的团队。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素质测评作为一种科学、客观的评价方法，可以弥补传统考试制度的不足，推动教育的公平和普及。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提高国民素质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通过广泛的素质测评和有针对性的培养措施，可以提高国民的整体素质和能力水平，为国家的繁荣和进步奠定基础。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具备高素质的人才队伍是社会创新的重要动力，通过素质测评可以发现和培养具备创新意识和能力的人才，推动社会的进步和发展。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素质测评的流程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明确是对个人还是团队进行素质测评。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718" b="1071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确定测评对象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明确测评是为了选拔、培训、发展还是其他目的。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定义测评目的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根据目标制定相应的测评标准，如能力、知识、技能等。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确定测评标准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明确测评目标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设计测评方案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制定详细的测评方案，包括测评时间、地点、流程等。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选择测评工具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根据测评目标选择合适的测评工具，如心理测验、面试、评价中心等。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明确参与测评的人员及其角色，如测评师、记录员等。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990" b="1499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制定测评计划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确保测评环境符合要求，准备好所需的测评材料和工具。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测评前准备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按照测评方案实施测评，确保过程公正、客观、准确。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进行测评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详细记录测评过程中的数据和信息，以便后续分析。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记录测评数据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实施测评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运用专业方法对测评结果进行深入分析，揭示被测者的素质特点和潜在问题。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结果呈现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将分析结果以图表、报告等形式呈现，便于理解和应用。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对测评数据进行整理、分类和统计。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分析测评结果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https://d.book118.com/117043124010006043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2024-09-16T16:37:56.505</cp:lastPrinted>
  <dcterms:created xsi:type="dcterms:W3CDTF">2024-09-16T08:37:56Z</dcterms:created>
  <dcterms:modified xsi:type="dcterms:W3CDTF">2024-09-16T08:37:58Z</dcterms:modified>
</cp:coreProperties>
</file>