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A12EC-FD86-481F-8276-AB58B7166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1D746-2D2A-465B-A0F9-A58A33C75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55FBB-2822-42D8-869F-5A6685E6E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FE893-09E1-484F-86A0-7C6EAFD8B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07D8FB-99D1-4CA3-A31D-8182CE60E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04E50A-BB4B-4883-AD42-3A14ED859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5F0281-7E4A-404A-807F-D2ECB3756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877C3-71E4-4F53-AC41-C1514F112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42C60-CFC7-442F-94B1-A9CE58510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84656-3A88-406C-8E02-869E331E9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C08AA-C694-48D3-9375-96CBC29AA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45051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利用在线学习提升个人职场竞争力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在线学习概述与优势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精选优质在线课程资源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制定个性化在线学习计划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提升职场竞争力关键技能培养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践行所学知识，实现职场突破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在线学习概述与优势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365" b="31365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0401" b="3040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从早期的远程教育、网络课程，到近年来的MOOCs（大规模开放在线课程）、微课程、直播课程等，在线学习不断演变和升级。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通过互联网技术，实现远程、异步、自主、互动的学习模式，打破地域和时间限制，提供多样化学习资源。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提供丰富的学习资源，涵盖各种领域和专业技能，满足学习者的多元化需求。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实现在线交流、讨论和合作，促进学习者之间的互动和协作。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学习者可以自主安排学习时间和地点，适应不同学习者的个性化需求。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实效性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结合实践案例和真实场景，提高学习者的实际应用能力和问题解决能力。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在线学习优势分析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在职人员、自由职业者、学生、教师等广泛人群。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职业技能提升、知识更新与拓展、兴趣爱好培养、学术研究辅助等。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需求场景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适用人群与需求场景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https://d.book118.com/117045051012006051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2024-09-23T21:06:32.591</cp:lastPrinted>
  <dcterms:created xsi:type="dcterms:W3CDTF">2024-09-23T13:06:32Z</dcterms:created>
  <dcterms:modified xsi:type="dcterms:W3CDTF">2024-09-23T13:06:34Z</dcterms:modified>
</cp:coreProperties>
</file>