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29453D38-9793-4C6E-89C0-D0268C8041F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5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6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8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9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1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3A38F-62F4-4656-886B-89B39A32B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DCE6C-3DA0-4FDD-B138-AC2836C47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79EFA-6124-4418-AF60-AB67171A9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476548-BBF9-4F31-88C1-35B3701DB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0EB7F45-CCD9-47EE-A615-39A99E84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65897A-22A6-4EA3-81DB-465CD98FA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2A1F51-8ECC-45CF-9443-E72F60085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132B30-DCED-47CF-BEF6-245B3CE74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2117BC-756C-488A-ABF4-CD939FCA3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1BE79-8649-481F-AF5A-D4B7B1D36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984A2-27C5-4FC2-BF9C-B434A4B44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B1A93F9-7C58-4004-8039-037E3ACB141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FD33E815-70DA-4296-9F6C-858ED164E8C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05004204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糖尿病医生的手术风险评估与管理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糖尿病医生的手术风险评估与管理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手术风险评估工具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糖尿病患者手术管理策略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糖尿病手术并发症管理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糖尿病手术后教育与康复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糖尿病医生的手术风险评估与管理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介绍糖尿病患者在手术前的风险评估重要性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糖尿病患者在手术前的风险评估至关重要。由于糖尿病会影响患者的代谢功能和免疫系统，使得手术风险较高。不同类型的糖尿病患者风险程度各异，因此需要个体化评估和管理，以确保手术安全顺利进行。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糖尿病对手术后的影响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术后需要特别关注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血糖控制困难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易发生术后感染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感染风险增加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需采取特殊措施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特殊管理策略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1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手术前糖尿病患者的常见并发症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2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神经病变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心血管疾病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视网膜病变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糖尿病患者手术前的血糖控制策略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手术前的血糖控制对糖尿病患者至关重要。采取饮食控制、药物治疗、胰岛素治疗以及血糖监测等策略可以有效管理患者的血糖水平，降低手术风险，确保手术顺利进行。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手术前糖尿病患者的血糖控制策略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合理安排饮食结构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控制胰岛素分泌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药物治疗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调节血糖水平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胰岛素治疗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及时监测血糖变化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血糖监测要求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手术风险评估工具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ASA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分类系统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正常健康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ASA I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中度系统性疾病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ASA III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轻度系统性疾病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ASA II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POSUM</a:t>
            </a: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评分系统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评估患者生理状态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生理学评分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评估手术创伤程度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手术创伤评分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预测术后并发症风险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预测术后并发症发生率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呼吸系统疾病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哮喘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肺炎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消化系统疾病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消化性溃疡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肝炎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3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肿瘤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乳腺癌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肺癌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Charlson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共病指数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心血管疾病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高血压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心脏病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9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0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麻醉风险评分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麻醉风险评分用于评估患者麻醉前的风险情况，有助于预测术后麻醉并发症的风险。通过对患者的全身情况进行评估，可以更好地进行手术前的风险管理。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结合多种评估工具进行综合评估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综合评估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根据评估结果制定有效的风险管理策略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风险管理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手术过程中持续监测患者状况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术中监测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糖尿病患者手术管理策略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术前血糖控制指导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在糖尿病患者手术前，需要停止口服降糖药物，根据胰岛素调整原则进行调整，同时设定术前血糖目标范围以确保手术安全进行。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术中血糖监测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血糖波动较大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麻醉与手术影响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保持稳定在正常范围内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术中控制目标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根据手术情况调整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监测频率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术后血糖管理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根据病情调整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胰岛素治疗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低糖饮食为主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饮食控制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避免感染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预防性抗生素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术后随访与并发症预防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术后需要进行高血糖管理，监控并处理可能出现的并发症，并进行定期随访与康复指导，促进患者康复和健康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血糖监测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胰岛素治疗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饮食控制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手术管理策略综述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术前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停止口服降糖药物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胰岛素调整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糖尿病手术风险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糖尿病患者手术风险较高，需要严格控制血糖，避免术中和术后发生并发症，提高手术成功率和患者康复速度。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第四章 糖尿病手术并发症管理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https://d.book118.com/117050042041006053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23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糖尿病医生的手术风险评估与管理</vt:lpstr>
      <vt:lpstr>目录</vt:lpstr>
      <vt:lpstr>第1章 糖尿病医生的手术风险评估与管理</vt:lpstr>
      <vt:lpstr>介绍糖尿病患者在手术前的风险评估重要性</vt:lpstr>
      <vt:lpstr>糖尿病对手术后的影响</vt:lpstr>
      <vt:lpstr>手术前糖尿病患者的常见并发症</vt:lpstr>
      <vt:lpstr> </vt:lpstr>
      <vt:lpstr>手术前糖尿病患者的血糖控制策略</vt:lpstr>
      <vt:lpstr>第2章 手术风险评估工具</vt:lpstr>
      <vt:lpstr>ASA分类系统</vt:lpstr>
      <vt:lpstr>POSUM评分系统</vt:lpstr>
      <vt:lpstr>Charlson共病指数</vt:lpstr>
      <vt:lpstr> </vt:lpstr>
      <vt:lpstr>总结</vt:lpstr>
      <vt:lpstr>第3章 糖尿病患者手术管理策略</vt:lpstr>
      <vt:lpstr> </vt:lpstr>
      <vt:lpstr>术中血糖监测</vt:lpstr>
      <vt:lpstr>术后血糖管理</vt:lpstr>
      <vt:lpstr> </vt:lpstr>
      <vt:lpstr>手术管理策略综述</vt:lpstr>
      <vt:lpstr>糖尿病手术风险</vt:lpstr>
      <vt:lpstr>第四章 糖尿病手术并发症管理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2024-09-27T01:18:26.730</cp:lastPrinted>
  <dcterms:created xsi:type="dcterms:W3CDTF">2024-09-26T17:18:26Z</dcterms:created>
  <dcterms:modified xsi:type="dcterms:W3CDTF">2024-09-26T17:18:28Z</dcterms:modified>
</cp:coreProperties>
</file>