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F786A-A4C2-43C2-8541-607B89432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6CEA1-E964-4333-BC58-EC9DB6B21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2F6D8-B39F-4E9D-8639-32FA03303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1BFBC7-3ADB-4E6B-97F9-FBAD88365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5E1214-9AE1-4ACC-9B05-8475556DA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AD2FB2-A35F-4193-963E-1FFAB53F8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334410-E978-41F0-8F2E-0B45FE4A7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5D0948-C75A-468C-9D94-63025E0C6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E2C4F8-BDAC-4872-9400-7F1AB3B5D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05F3A-9DE0-453B-8401-0C316B70B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5CA85-D1E3-4734-BB06-D0631CF8A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5011614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预防未成年性侵安全教育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未成年性侵的危害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预防未成年性侵的方法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家庭和社会的作用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37" r="288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预防未成年人性侵，提高未成年人自我保护意识和能力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近年来，未成年人性侵事件频发，给受害人带来严重身心创伤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未成年人性侵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指对未成年人实施的一切性侵犯行为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通过教育手段，提高个体对危险的认识和自我保护能力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38" r="23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未成年性侵的危害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性侵可能导致未成年人的身体受到伤害，如性器官的损伤、感染性病等。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身体伤害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792" b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心理创伤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破坏人际关系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833" r="10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性侵对未成年人的心理创伤极大，可能导致长期的心理问题，如抑郁、焦虑、自卑等。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性侵可能导致未成年人难以建立健康的人际关系，对亲密关系产生恐惧和不安。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对未成年人的身心健康的影响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439" r="843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性侵事件可能导致家庭关系紧张，甚至破裂，对家庭成员的身心健康造成严重影响。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性侵事件不仅对个体造成伤害，还可能增加社会的成本，如医疗、心理咨询、司法等方面的费用。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对家庭和社会的影响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社会成本增加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家庭破裂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预防未成年性侵的方法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214" b="52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175" b="1517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提高安全意识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了解性侵的定义和形式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让未成年人明白什么是性侵，包括身体接触和非身体接触的性侵形式，以及网络和社交媒体上的性侵行为。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识别危险信号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教育未成年人学会识别可能的危险信号，如陌生人或熟人的不当行为、言语或要求，以及网络上的不适当内容或邀请。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建立安全意识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教导未成年人时刻保持警惕，不轻易相信陌生人或熟人的话，不随意接受礼物或帮助，以及避免在无人陪伴的情况下与他人单独相处。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掌握逃跑和呼救技巧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教导未成年人在遇到危险时迅速逃跑，并大声呼救以引起周围人的注意和援助。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了解身体自主权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让未成年人明白自己的身体自主权，任何人都无权侵犯他们的身体或进行不当的身体接触。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学会拒绝和寻求帮助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教育未成年人学会勇敢地拒绝他人的不当要求或行为，并及时向可信赖的成年人或专业机构寻求帮助。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学习自我保护技能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https://d.book118.com/117050116140006054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2024-09-29T03:09:15.144</cp:lastPrinted>
  <dcterms:created xsi:type="dcterms:W3CDTF">2024-09-28T19:09:15Z</dcterms:created>
  <dcterms:modified xsi:type="dcterms:W3CDTF">2024-09-28T19:09:17Z</dcterms:modified>
</cp:coreProperties>
</file>