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41FEF-D6B3-41E7-9BA1-36668D22C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F5109-FA4C-405F-9958-F24E362C3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ED0B1-3835-4491-A029-05227D248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97354-F775-437E-A4AB-03DABCF6D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B90051-B709-44DE-881C-86E6DF0BA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5D1BC4-FA1A-4BDD-AA2E-E5D0FE5AD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7A7350-3608-4ABC-8378-AF8939500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4F9896-A14E-4AB1-AB34-768911CC2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714E2-214F-4193-AEED-D0DB56E72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BE896-C583-4EE5-8F65-A65DA96B1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1C0C7-FA6F-4DE3-9CA1-D83686BFA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511210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骨科护理类PPT课件\n## 1.骨科护理的基本概念与重要性\n### 1.1骨科护理的定义与范畴\n### 1.2骨科护理在整体护理中的作用\n### 1.3骨科护理对于患者康复的重要性\n## 2.骨科护理的基本技能与操作\n### 2.1骨折患者的护理技术与操作\n### 2.2关节损伤患者的护理技术与操作\n### 2.3肌肉韧带损伤患者的护理技术与操作\n## 3.骨科护理的常见问题与处理方法\n### 3.1骨折愈合过程中的常见问题及护理措施\n### 3.2关节置换术后的护理问题与处理方法\n### 3.3骨科手术后并发症的预防与护理\n## 4.骨科护理的康复指导与心理干预\n### 4.1骨科患者的康复指导原则与方法\n### 4.2骨科患者心理问题的识别与干预策略\n### 4.3骨科患者康复期间的健康教育与健康促进\n## 5.特殊人群的骨科护理\n### 5.1老年骨科患者的护理特点与需求\n### 5.2儿童骨科患者的护理特点与需求\n### 5.3创伤后应激障碍患者的骨科护理\n## 6.骨科护理的发展趋势与创新\n### 6.1骨科护理技术的创新与进展\n### 6.2骨科护理管理模式的发展与变革\n### 6.3骨科护理教育与培训的未来展望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骨科护理类PPT课件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骨科护理的基本概念与重要性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关注骨骼、关节、肌肉和韧带等结构的疾病和损伤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涉及手术前、手术中、手术后的护理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包括康复训练和心理护理</a:t>
                </a:r>
                <a:endParaRPr/>
              </a:p>
            </p:txBody>
          </p:sp>
          <p:sp>
            <p:nvSpPr>
              <p:cNvPr id="21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骨科护理是护理学的一个分支</a:t>
                </a:r>
                <a:endParaRPr/>
              </a:p>
            </p:txBody>
          </p:sp>
          <p:sp>
            <p:nvSpPr>
              <p:cNvPr id="21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骨折患者的护理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关节损伤患者的护理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肌肉韧带损伤患者的护理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骨科手术后的护理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康复指导与心理干预</a:t>
                </a:r>
                <a:endParaRPr/>
              </a:p>
            </p:txBody>
          </p:sp>
          <p:sp>
            <p:nvSpPr>
              <p:cNvPr id="22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骨科护理的范畴</a:t>
                </a:r>
                <a:endParaRPr/>
              </a:p>
            </p:txBody>
          </p:sp>
          <p:sp>
            <p:nvSpPr>
              <p:cNvPr id="22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骨科护理的定义与范畴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骨科护理在整体护理中的作用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骨科护理是整体护理的重要组成部分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促进患者的康复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减少并发症的发生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骨科护理与医疗团队的紧密合作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手术前的评估与准备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手术中的配合与监测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手术后的康复与随访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骨科护理对于患者康复的重要性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正确的护理措施有助于加速愈合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减少疼痛和肿胀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预防并发症的发生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骨科护理对于患者心理康复的重要性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缓解焦虑和抑郁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增强信心和自尊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骨科护理对于患者康复的重要性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8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骨科护理的基本技能与操作</a:t>
            </a:r>
            <a:endParaRPr/>
          </a:p>
        </p:txBody>
      </p:sp>
      <p:sp>
        <p:nvSpPr>
          <p:cNvPr id="259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60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骨折患者的护理技术与操作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骨折患者的护理技术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固定与制动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冷敷与热敷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消肿与止痛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骨折患者的护理操作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手术前的准备与评估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手术后的观察与护理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康复训练的指导与监督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关节损伤患者的护理技术</a:t>
                </a:r>
                <a:endParaRPr/>
              </a:p>
            </p:txBody>
          </p:sp>
          <p:sp>
            <p:nvSpPr>
              <p:cNvPr id="2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关节活动与肌力训练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热敷与按摩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减轻关节疼痛</a:t>
                </a:r>
                <a:endParaRPr/>
              </a:p>
            </p:txBody>
          </p:sp>
          <p:sp>
            <p:nvSpPr>
              <p:cNvPr id="2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关节损伤患者的护理操作</a:t>
                </a:r>
                <a:endParaRPr/>
              </a:p>
            </p:txBody>
          </p:sp>
          <p:sp>
            <p:nvSpPr>
              <p:cNvPr id="2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手术前的准备与评估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手术后的观察与护理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康复训练的指导与监督</a:t>
                </a:r>
                <a:endParaRPr/>
              </a:p>
            </p:txBody>
          </p:sp>
          <p:sp>
            <p:nvSpPr>
              <p:cNvPr id="2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关节损伤患者的护理技术与操作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肌肉韧带损伤患者的护理技术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冷敷与热敷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缓解肌肉紧张与疼痛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促进血液循环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肌肉韧带损伤患者的护理操作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手术前的准备与评估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手术后的观察与护理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康复训练的指导与监督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肌肉韧带损伤患者的护理技术与操作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骨科护理的常见问题与处理方法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骨折愈合过程中的常见问题及护理措施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骨折愈合过程中的常见问题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骨折延迟愈合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骨折不愈合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骨折愈合过程中的护理措施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严格无菌操作，预防感染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观察与记录病情，及时发现异常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根据医生建议，调整治疗方案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关节置换术后的护理问题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关节僵硬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关节置换术后的处理方法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药物止痛与物理疗法相结合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冷敷与热敷相结合，缓解肿胀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康复训练，恢复关节活动度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关节置换术后的护理问题与处理方法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骨科手术后并发症的预防与护理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骨科手术后并发症的预防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严格无菌操作，预防感染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观察与记录病情，及时发现异常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根据医生建议，调整治疗方案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骨科手术后的护理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手术后的观察与护理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康复训练的指导与监督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心理护理与支持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https://d.book118.com/117051121052006043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骨科护理类PPT课件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2024-09-17T02:53:30.872</cp:lastPrinted>
  <dcterms:created xsi:type="dcterms:W3CDTF">2024-09-16T18:53:30Z</dcterms:created>
  <dcterms:modified xsi:type="dcterms:W3CDTF">2024-09-16T18:53:32Z</dcterms:modified>
</cp:coreProperties>
</file>