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329CD2-0778-479F-9AA1-6789D3293B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3A9C90-DE7C-4945-839C-7DB2CB27E8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152044-7E73-4EF7-88C4-3ABAD37C5A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66A58B-BB41-4FB3-9A86-4D5FA01CEB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94593D-121F-4127-868A-ABF2561F44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1EC5AC-0DEF-478E-96D5-4751AC78E0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880266-C415-4A4B-A1FE-FCA0324343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9BD3BD-74F4-45E0-8BC4-399750E989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3A5D70-2A2C-4D39-BE51-F7E735D820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98D598-61E4-4DD1-8BD5-44E6B0FD37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107F84-C729-40C2-AB46-E4364FAA71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054126013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护理答辩ppt范例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自我介绍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研究目的与意义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研究方法与过程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研究结果与讨论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参考文献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自我介绍</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20557" r="20557"/>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19482" r="19482"/>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2012" r="12012"/>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护理学是一门涉及人类健康和疾病管理的学科，其研究领域广泛，包括疾病预防、诊断、治疗和康复等方面。护理学的研究成果对于提高医疗保健质量和保障人类健康具有重要意义。答辩是护理学研究的一个重要环节，通过答辩可以评估研究的质量和价值，并为后续的研究提供参考和借鉴。</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研究目的与意义</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l="8842" r="8842"/>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护理答辩PPT范例是护理专业学生在完成护理研究或实践项目后，用于答辩展示的演示文稿。一个优秀的护理答辩PPT范例应该包含清晰的结构、简洁的文字、精美的图片和恰当的动画效果。以下是一个可能的护理答辩PPT范例的结构和内容</a:t>
            </a:r>
          </a:p>
        </p:txBody>
      </p:sp>
      <p:pic>
        <p:nvPicPr>
          <p:cNvPr id="7" name="Picture 7"/>
          <p:cNvPicPr>
            <a:picLocks noChangeAspect="1"/>
          </p:cNvPicPr>
          <p:nvPr/>
        </p:nvPicPr>
        <p:blipFill>
          <a:blip r:embed="rId3">
            <a:alphaModFix amt="70000"/>
          </a:blip>
          <a:srcRect l="13918" r="13918"/>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t="1418" b="1418"/>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研究方法与过程</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文献回顾法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通过查阅相关文献，了解研究领域的前沿动态和已有研究成果。</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实证研究法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通过实际调查和实验，收集数据并分析，以验证研究假设和理论。</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案例分析法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选取具有代表性的案例，进行深入剖析，为研究提供实证支持。</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通过问卷调查、实地观察、档案资料等方式获取数据。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数据来源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4" r="2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数据筛选</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数据处理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对收集到的数据进行筛选，去除无效和异常数据。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运用统计分析软件对数据进行处理和分析，提取有意义的信息。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根据研究目的和假设，合理设置实验组和对照组，确保对比的有效性。</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实验组与对照组</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详细描述实验的操作过程和方法，确保实验的准确性和可靠性。</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实验操作过程</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制定合理的评估指标和方法，对实验结果进行客观、准确的评估。</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实验结果评估</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实验设计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https://d.book118.com/117054126013006051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2024-09-23T22:02:57.728</cp:lastPrinted>
  <dcterms:created xsi:type="dcterms:W3CDTF">2024-09-23T14:02:57Z</dcterms:created>
  <dcterms:modified xsi:type="dcterms:W3CDTF">2024-09-23T14:02:59Z</dcterms:modified>
</cp:coreProperties>
</file>