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853343-C10C-49E5-95F1-4927F6075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FA2C5-76DA-4B4E-B98B-99722C3E0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F55907-9DF3-4BFC-AD64-D1A700E28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381883-1533-4BE7-9C17-79FDAEE49F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23D253-DE87-42D2-8F14-FC7589C3E8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B2D638-C7AB-48FC-95E9-5F5F1E3121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B50F06-3B39-4573-A1FA-2C3F111C48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B331D-1156-4CE5-83B3-2C811EC2E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4640BE-D39A-4EEE-9264-E8F4257E7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BFDF8C-A03B-481C-95F1-CE013FECA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4F105E-6C1C-4486-8D87-ECA64D48A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55110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本科统计学——时间序列分析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时间序列基本概念与性质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时间序列数据预处理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平稳时间序列建模与分析方法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非平稳时间序列建模与分析方法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时间序列预测技术探讨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案例分析与实战演练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时间序列基本概念与性质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889" r="3088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815" r="2981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04" r="3300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按时间顺序排列的一组数据，反映现象随时间变化的发展过程。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时间序列定义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动态性、时序性、连续性、规律性、随机性。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时间序列特点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时间序列定义及特点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绝对数时间序列、相对数时间序列、平均数时间序列。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数据来源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观测、调查、统计报表等。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289" r="2128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数据类型与来源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734" b="873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平稳性与非平稳性判别</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平稳时间序列</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统计特性不随时间变化而变化的时间序列。</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非平稳时间序列</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统计特性随时间变化而变化的时间序列。</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判别方法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图示法、自相关函数法、单位根检验法等。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时间序列呈现周期性的变化，如季节变动、循环变动等。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周期性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趋势性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00" r="1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随机性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90" r="1499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时间序列呈现长期趋势的变化，如上升趋势、下降趋势等。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时间序列中随机因素的影响，表现为不规则变动。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周期性、趋势性、随机性描述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时间序列数据预处理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采用箱线图、Z-score等方法识别异常值。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异常值检测</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根据异常值的性质，选择删除、替换或保留异常值。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异常值处理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使用移动平均、指数平滑等方法消除数据中的随机波动。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数据平滑</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数据清洗与异常值处理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删除缺失值</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插值法</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近似法</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模型预测法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缺失值填补方法</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适用于缺失比例较小的情况，但可能导致信息损失。</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如线性插值、多项式插值等，适用于连续且变化平稳的时间序列。</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建立时间序列模型，预测缺失值并进行填补。</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利用相邻数据点的信息，如均值、中位数等填补缺失值。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01" r="1350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将时间序列分解为趋势、季节性和随机波动三部分。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季节性分解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计算季节性指数，并将其应用于原始数据以消除季节性影响。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季节性指数调整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通过对时间序列进行差分运算，消除季节性影响。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差分法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季节性调整技巧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9673" r="39673"/>
          <a:stretch>
            <a:fillRect/>
          </a:stretch>
        </p:blipFill>
        <p:spPr>
          <a:xfrm>
            <a:off x="-484350" y="1584357"/>
            <a:ext cx="4575951"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将数据转换为均值为0，标准差为1的标准正态分布，有助于消除量纲影响和方便后续建模分析。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对数变换</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适用于存在指数增长或递减趋势的时间序列，可以稳定方差。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Box-Cox变换</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通过选择合适的参数λ，对数据进行线性化变换，以改善数据的正态性。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数据变换与标准化过程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平稳时间序列建模与分析方法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应用</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自回归模型（AR）原理及应用</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自回归模型广泛应用于经济学、金融学、气象学等领域。例如，在经济学中，AR模型可用于预测股票价格、汇率等时间序列数据。</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自回归模型（AR）是一种用自身过去值来预测未来值的方法。它假设当前值是过去若干个时期值的线性组合加上随机误差项。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移动平均模型（MA）是一种用过去各个时期的随机干扰或预测误差的线性组合来表达当前预测值的方法。它假设当前值是过去若干个时期随机误差项的线性组合。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移动平均模型常用于处理具有短期波动性的时间序列数据。例如，在气象学中，MA模型可用于分析气温、降雨量等数据的短期变化。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移动平均模型（MA）原理及应用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2" r="200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自回归移动平均模型（ARMA）结合了自回归模型（AR）和移动平均模型（MA）的特点，既考虑了时间序列数据的自相关性，又考虑了随机误差项的影响。它假设当前值是过去若干个时期值和随机误差项的线性组合。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自回归移动平均模型适用于分析具有长期趋势和周期性变化的时间序列数据。例如，在金融学中，ARMA模型可用于预测股票价格、汇率等长期趋势和周期性波动。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自回归移动平均模型（ARMA）原理及应用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https://d.book118.com/117055110012006036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2024-09-10T20:13:26.949</cp:lastPrinted>
  <dcterms:created xsi:type="dcterms:W3CDTF">2024-09-10T12:13:26Z</dcterms:created>
  <dcterms:modified xsi:type="dcterms:W3CDTF">2024-09-10T12:13:29Z</dcterms:modified>
</cp:coreProperties>
</file>