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0D275-0C4C-4206-8271-F314E9947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8B491-59C7-4CE3-BDDD-71046F2A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0FE08-3F2B-4888-932A-539B86D0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7D7FF-649E-4701-A8B4-1B53280E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50C5F-815B-42F8-B825-F4AA1F76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55356-6321-4735-BC84-989851C55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9C90C-7858-4F28-934E-649B4A15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7BA04-1DCD-4B7B-BBC2-A0424CA2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92CCA-314D-4635-9932-14932F2A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F43EC-06DC-4F6A-86AB-7C2F766C3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63C25-B837-4463-97B1-728AC1D6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60146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中国财政与金融体制改革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财政体制改革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金融体制改革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财政与金融政策的协调配合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改革成效与展望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政府职能转变与公共财政建设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通过改革，推动政府职能向公共服务型转变，构建覆盖城乡、可持续的公共财政体系。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经济全球化与金融自由化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随着全球经济一体化的加深，中国财政与金融体制改革是适应国际金融市场竞争的必然要求。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国内经济发展需求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改革有助于优化资源配置，提高资金使用效率，促进经济持续健康发展。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建立现代财政制度，完善金融市场体系，提高金融服务实体经济能力，防范化解金融风险。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坚持市场化方向，发挥市场在资源配置中的决定性作用；坚持统筹兼顾，协调推进各项改革；坚持法治化道路，加强监管与风险防范。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全球金融危机后，国际金融监管合作加强，金融稳定成为各国共同关注的话题。中国积极参与国际金融治理，推动全球金融秩序朝着更加公正、合理的方向发展。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中国经济进入新常态，财政收支矛盾加剧，金融风险隐患增多。同时，金融科技快速发展，为金融业带来新的发展机遇和挑战。在此背景下，中国财政与金融体制改革显得尤为重要和紧迫。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财政体制改革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非税收入管理改革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规范非税收入征收和使用，加强非税收入监管，防范财政收入风险。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国有资本经营预算制度改革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建立健全国有资本经营预算制度，加强国有资本收益管理，促进国有资本合理配置。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税收制度改革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优化税制结构，完善税收法律体系，提高税收征管效率，降低企业税收负担。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财政收入制度改革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优化财政支出结构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压缩一般性支出，增加教育、科技、文化、卫生等社会事业投入，提高民生保障水平。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推行绩效预算管理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建立科学、规范、透明的预算绩效管理体系，强化预算约束，提高财政资金使用效益。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政府购买服务改革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推广政府购买服务，引入市场竞争机制，提高公共服务供给效率和质量。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财政支出制度改革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713" b="77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财政监督与管理改革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加强财政监督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建立健全覆盖所有政府性资金和财政运行全过程的监督机制，强化事前、事中和事后监督，严肃财经纪律。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推进财政信息化建设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运用现代信息技术手段，推动财政管理数字化转型，提高财政管理效能。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加强地方政府债务管理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建立地方政府债务风险预警机制，规范地方政府举债行为，防范化解地方政府债务风险。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金融体制改革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https://d.book118.com/117060146116006050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2024-09-23T04:56:38.460</cp:lastPrinted>
  <dcterms:created xsi:type="dcterms:W3CDTF">2024-09-22T20:56:38Z</dcterms:created>
  <dcterms:modified xsi:type="dcterms:W3CDTF">2024-09-22T20:56:40Z</dcterms:modified>
</cp:coreProperties>
</file>