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B6C4F-8B83-458F-84E2-47F41D216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17149-9C26-45AF-8495-8F587B317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3839A-BED6-4B8D-BC86-0F735C940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5A884-E6FD-4FA0-8944-A52CE24D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A3D9A-9996-4A30-A242-DF658204F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0FDBA3-ED33-4608-8DD5-D37222676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89D89-881D-4C35-B8B9-C803FE14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8702B-B704-4E98-9227-2D3192BD4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24122-277B-4D76-A0B4-DFA108C1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FE32C-94D6-416E-B22A-C7CC9239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D3984-9587-454C-B82A-0A8DAAF5D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6402212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人民医院医疗质量万里行工作总结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医疗质量万里行活动开展情况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医疗质量提升措施及成效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重点工作领域进展情况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存在的主要问题及原因分析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通过“医疗质量万里行”活动，推动医院全面加强医疗质量管理，提高医疗服务水平。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应对医疗行业挑战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当前医疗行业面临诸多挑战，如医患关系紧张、医疗资源分布不均等，本次活动旨在寻求解决方案。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促进医院可持续发展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通过提高医疗质量，增强患者对医院的信任度，从而提升医院品牌形象和竞争力，实现可持续发展。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质量改进成效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重点阐述活动开展以来，医院在医疗质量、患者安全、服务流程等方面的改进成效。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经验教训与未来计划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总结活动过程中的经验教训，提出针对性的改进建议，并展望下一阶段的工作计划和目标。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详细介绍“医疗质量万里行”活动的具体实施方案、推进措施及取得的阶段性成果。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医疗质量万里行活动开展情况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通过万里行活动，推动医院全面加强医疗质量管理，提高医疗服务水平和患者满意度。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加强医疗安全监管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促进医院科学发展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强化医疗安全核心制度落实，降低医疗事故和纠纷发生率，保障患者安全。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引导医院树立正确的办院方向，加强学科建设、人才培养和科研创新，提升医院综合实力。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结合医院实际情况，制定切实可行的宣传方案，明确宣传目标、内容、形式和时间安排。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制定宣传方案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通过医院网站、微信公众号、宣传栏等多种渠道，广泛宣传医疗质量万里行活动的意义、目的和具体内容。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组织医护人员深入学习医疗质量万里行相关文件和精神，确保活动深入人心、取得实效。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活动宣传和推广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患者广泛参与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通过问卷调查、座谈会等形式，广泛征求患者对医院医疗服务的意见和建议，促进医院改进工作。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医护人员积极参与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全院医护人员积极响应号召，认真参与医疗质量万里行各项活动，努力提高医疗服务质量。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邀请社会各界人士担任医院行风监督员，对医院医疗服务质量进行监督和评价，推动医院不断提升服务水平。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医疗质量提升措施及成效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通过电子病历、智能导诊等信息化手段，优化患者挂号、就诊、检查、取药等诊疗流程，减少患者等待时间，提高诊疗效率。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针对复杂疾病和疑难病例，推行多学科联合诊疗模式，整合各学科专业优势，为患者提供个性化、精准化的治疗方案。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多学科联合诊疗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全面实行预约挂号制度，引导患者错峰就诊，减少现场挂号拥挤现象，改善患者就医体验。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预约挂号制度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诊疗流程优化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加强医护人员专业技能和职业素养培训，提高医护人员的服务意识和能力水平，确保患者得到优质、高效的医疗服务。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定期开展患者满意度调查，及时了解患者对医疗服务的评价和需求，针对问题制定改进措施，不断提升服务质量。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推行优质护理服务，注重细节关怀和人性化服务，提高患者对护理工作的满意度和信任度。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建立健全医疗安全管理制度和应急预案，明确各级医护人员职责和工作流程，确保医疗安全管理工作有章可循、有据可查。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医疗安全制度建设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建立不良事件报告制度，鼓励医护人员主动报告医疗安全不良事件，及时进行分析、整改和反馈，防范类似事件再次发生。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不良事件报告与处理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定期开展医疗质量监控与评估工作，对医院各科室、各专业进行定期检查和评价，发现问题及时整改并跟踪验证整改效果。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医疗质量监控与评估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医疗安全管理加强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https://d.book118.com/117064022121006045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2024-09-20T10:59:34.967</cp:lastPrinted>
  <dcterms:created xsi:type="dcterms:W3CDTF">2024-09-20T02:59:34Z</dcterms:created>
  <dcterms:modified xsi:type="dcterms:W3CDTF">2024-09-20T02:59:37Z</dcterms:modified>
</cp:coreProperties>
</file>