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8626D-1780-433F-A8EE-1264F82A5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BEECE-4581-4E1E-82EE-A1308C6A2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8C27B-F7B6-4254-9660-3A4A9476F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EF45A-925E-48CB-9FCC-31DD1C135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F7082A-024E-49C6-A16F-2773141B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BF559-3793-42BC-B672-5C1A7264D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98A26-D144-4375-9DB2-F4473DADB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ECD22-7F7F-455E-8E24-3D3046228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21D36-1E5A-474E-82B7-9A3B94177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2E2AE-5218-48D9-9EC6-56843774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38FC7-91EF-40E5-9323-73612706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004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形容词和副词课件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形容词的定义和功能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副词的定义和功能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形容词和副词的比较级和最高级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形容词和副词的特殊用法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练习和巩固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形容词的定义和功能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50" b="2935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形容词的作用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形容词的主要作用是修饰名词或代词，以提供更多的信息或强调其特性。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形容词是用来描述名词或代词特性的词。例如，“美丽的”、“高大的”和“友好的”都是形容词。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什么是形容词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品质形容词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这类形容词描述名词或代词的性质或品质，如“美丽的”、“难吃的”。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描述性形容词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这类形容词描述名词或代词的特征或属性，如“高大的”、“年轻的”。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限定词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这类形容词用来限定名词或代词的数量、程度或范围，如“三个”、“最大”。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形容词的分类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修饰功能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形容词可以用来修饰名词或代词，以提供更多的信息或强调其特性。例如，“一只美丽的花瓶”强调花瓶的美丽。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限定功能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形容词可以用来限定名词或代词的数量、程度或范围。例如，“一个最好的朋友”表示这个朋友是最好的。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比较功能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形容词可以用来比较两个或多个名词或代词之间的差异。例如，“更大的苹果”表示这个苹果比另一个苹果大。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形容词的功能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副词的定义和功能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副词通常位于所修饰的词语之前，但有些副词可以位于句首、句中或句末。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副词是一种修饰动词、形容词、其他副词或整个句子的词，表示时间、地点、方式、程度等概念。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什么是副词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时间副词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表示动作发生的时间，如“已经”、“曾经”、“正在”、“即将”等。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地点副词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表示动作发生的地点，如“在这里”、“在那里”、“往哪里”等。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方式副词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表示动作或状态的方式，如“突然”、“悄悄地”、“猛然”等。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程度副词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表示动作或状态的程度，如“非常”、“很”、“稍微”等。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副词的分类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修饰动词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副词可以修饰动词，表示动作发生的时间、地点、方式等概念，如“他正在跑步”、“她曾经去过北京”。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修饰形容词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副词可以修饰形容词，表示程度或状态，如“他非常聪明”、“她很漂亮”。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修饰其他副词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副词可以修饰其他副词，表示程度或对比关系，如“他跑得非常快”、“她走得比他慢”。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修饰整个句子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副词可以修饰整个句子，表示时间、条件、让步等关系，如“如果明天下雨，我们就不去公园了”。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副词的功能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https://d.book118.com/117100042016006035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2024-09-09T09:06:20.819</cp:lastPrinted>
  <dcterms:created xsi:type="dcterms:W3CDTF">2024-09-09T01:06:20Z</dcterms:created>
  <dcterms:modified xsi:type="dcterms:W3CDTF">2024-09-09T01:06:22Z</dcterms:modified>
</cp:coreProperties>
</file>