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D78081-0F81-4D9B-B8D0-D58AE8C5F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B15998-5CF0-4A56-AD28-D3FD71651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BD900C-23C9-4740-8AA6-C3FF262E9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37A664-480C-41BE-95CD-1CE69D2E7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71E302-C046-4C5B-AEB9-4304DC6D1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B52C69-23FC-4392-9A59-36C0BF091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9612D4-25EC-4A77-9236-F120D40CD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1BBA96-1030-40D9-B98A-B241804FC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B2CD04-46C5-4AAA-893A-4A1CC0A5D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A748DC-6576-4385-8EAF-1F38F8CD4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4E6D9C-E6ED-49EC-9F8E-787106E36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10004206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餐饮业食品安全管理与环境卫生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食品安全管理概述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原料采购与储存管理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加工过程卫生控制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餐饮服务环节卫生管理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食品安全监督检查与评估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环境卫生整治在餐饮业中作用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食品安全管理概述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910" r="369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972" r="2997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805" r="3180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指食品无毒、无害，符合应当有的营养要求，对人体健康不造成任何急性、亚急性或者慢性危害。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食品安全关系到消费者的生命安全和身体健康，是餐饮业发展的基石。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当前，我国餐饮业食品安全管理水平不断提升，但仍存在一些问题，如食品原料采购把关不严、加工过程不规范、卫生条件差等。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随着餐饮业快速发展和消费者需求多样化，食品安全管理面临新的挑战，如网络订餐等新兴业态的监管、食品添加剂的规范使用等。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餐饮业食品安全管理现状与挑战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规定了食品生产和加工、食品销售和餐饮服务等环节的法律责任和操作规范。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《中华人民共和国食品安全法》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针对餐饮服务提供者规定了食品采购、加工、储存、配送等方面的具体操作要求。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《餐饮服务食品安全操作规范》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如《食品生产许可管理办法》、《食品添加剂使用标准》等，对餐饮业的食品安全管理提供了全面的法律保障和操作指导。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其他相关法规与标准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相关法规与标准解读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原料采购与储存管理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供应商资质审核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选择具有合法经营资质和良好信誉的供应商，确保其提供的食品原料符合国家相关标准和规定。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产品质量评估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对供应商提供的食品原料进行定期或不定期的质量评估，包括感官、理化指标、微生物等方面的检测，确保原料质量稳定可靠。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合同签订与履行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与选定的供应商签订采购合同，明确双方的权利和义务，确保供应商能够按照合同要求履行供货义务。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供应商选择与评估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6320" r="63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7477" b="174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899" b="108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原料采购原则及验收标准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采购原则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遵循“安全、卫生、营养、适量”的采购原则，优先采购新鲜、无污染的原料，避免采购过期、变质或受污染的原料。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验收标准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制定严格的原料验收标准，对采购的原料进行感官、理化指标、微生物等方面的检测，确保原料符合食品安全标准和企业内部质量要求。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不合格品处理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对于不符合验收标准的原料，应及时进行退货或销毁处理，并做好相关记录，防止不合格品进入食品加工环节。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根据食品原料的特性，合理设置储存温度。易腐食品应在低温条件下储存，避免食品变质。同时，定期对储存温度进行监测和记录。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储存设施要求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食品原料储存场所应保持清洁、干燥、通风良好，防止潮湿、霉变和虫害。储存设施应定期清洗消毒，保持卫生。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先进先出原则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遵循“先进先出”的储存原则，确保食品原料在保质期内使用完毕，避免过期原料对食品安全造成影响。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8583" r="85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500" r="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3250" b="32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储存设施要求及温度控制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加工过程卫生控制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保持加工场所内外环境整洁，采取消除苍蝇、老鼠、蟑螂和其他有害昆虫及其孳生条件的措施。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墙壁、天花板、地面等应采用无毒、无异味、不透水、不易积垢的材料，并保持清洁。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5862" b="586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粗加工、切配、餐用具清洗消毒和烹调等场所应分设，布局合理，避免交叉污染。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加工场所卫生要求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餐饮具使用前应洗净、消毒，符合国家有关卫生标准。未经消毒的餐饮具不得使用。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洗涤剂、消毒剂应符合有关卫生标准和要求，对人体安全、无害。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清洗消毒设备设施应保证正常运转，定期清洗和维护，保持清洁卫生。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设备设施清洗消毒程序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https://d.book118.com/117100042065006040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2024-09-12T20:54:41.659</cp:lastPrinted>
  <dcterms:created xsi:type="dcterms:W3CDTF">2024-09-12T12:54:41Z</dcterms:created>
  <dcterms:modified xsi:type="dcterms:W3CDTF">2024-09-12T12:54:43Z</dcterms:modified>
</cp:coreProperties>
</file>