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DAE2F-E840-4517-B3EA-8F24A8FBF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01B03-D94D-4257-847F-5AB3BBF6E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28FC1-2A7B-4DB3-8A07-5E4417D3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EDFAA-F0AF-4A71-A1F3-8D18F722F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B2A32-147F-4332-AC2E-C638F27FA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70054-2404-402E-AE21-A09D3CC88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63AC6C-B277-4036-86E6-3213410B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2F95E-7AB7-4D0E-8A21-8F102DDB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5C07D-AA67-4A7C-A5CC-9C897D36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CB749-AFB7-46F4-9634-078D469BD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EB4A1-C619-4731-B360-A9ADFB70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014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概率论和数理统计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假设检验与方差分析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回归分析及相关性分析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时间序列分析与预测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8625" b="18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在一定条件下，并不总是发生（或说必然发生）的现象。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表示事件发生的可能性大小的数值，常用P来表示。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如果每个样本点发生的可能性相等，则事件A发生的概率P(A)等于事件A包含的样本点个数与样本空间包含的样本点个数之比。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如果事件A的发生与否对事件B发生的概率没有影响，则称事件A与B相互独立。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如果事件A与B相互独立，则P(AB)=P(A)P(B)。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在事件B发生的条件下，事件A发生的概率，记作P(A|B)。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如果事件B1，B2，…Bn 构成一个完备事件组，即它们两两互不相容，其和为全集；并且P(Bi)大于0，则对任一事件A有 P(A)=P(A|B1)P(B1) + P(A|B2)P(B2) + ... + P(A|Bn)P(Bn)。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在全概率公式的基础上，可以推导出贝叶斯公式，即P(Bi|A)=P(A|Bi)P(Bi)/∑[P(A|Bj)P(Bj)]，其中i,j=1,2,…n。贝叶斯公式用于在已知某些条件下，更新某一事件的发生概率。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取值可数的随机变量，如投掷骰子的点数。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二项分布、泊松分布、几何分布等。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描述离散型随机变量取各个值的概率，常用概率分布表或概率质量函数表示。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取值充满某个区间的随机变量，如测量某物体的长度。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描述连续型随机变量在某个区间内取值的概率密度，具有非负性和规范性。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概率密度函数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一维随机变量的函数分布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通过已知随机变量的分布，求其函数的分布。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多维随机变量的函数分布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研究多维随机变量中各个分量之间的关系，以及它们的函数分布。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随机变量的独立性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如果两个随机变量的联合分布等于各自分布的乘积，则称这两个随机变量相互独立。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随机变量的函数分布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样本中包含的个体数目，通常用n表示。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统计量的概率分布，描述了不同样本下统计量的可能取值及概率。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正态分布、t分布、F分布、卡方分布等。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常用的抽样分布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https://d.book118.com/117100145006006035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2024-09-09T06:07:02.590</cp:lastPrinted>
  <dcterms:created xsi:type="dcterms:W3CDTF">2024-09-08T22:07:02Z</dcterms:created>
  <dcterms:modified xsi:type="dcterms:W3CDTF">2024-09-08T22:07:04Z</dcterms:modified>
</cp:coreProperties>
</file>