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EA9F0-1878-425D-94D2-080B12A1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3994-414C-4095-AB3D-4F8E8E7CA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DE21-2B2F-4389-BBE3-FB7F75F9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26DC8-56C3-489B-8381-12067AE7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62EBE-23CA-48E3-AC29-27226044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44265-2B04-433A-B1A8-B2749F7B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477CD-BCA2-4A89-8B76-E0721AB6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2CF39-5F53-47A3-8DBD-BF6419CDA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46A2F-A0BB-4AD5-8B51-144B17485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A985-0473-488A-AB01-44B936DF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0AB4B-F899-40A5-AC64-EA61133B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100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中医护理查房是护理工作中对病人进行护理评估、制定护理计划、实施护理措施和评价护理效果的重要环节，也是中医护理人员学习和交流的平台。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通过查房，对病人进行全面评估，制定个性化的护理计划，实施有效的护理措施，提高病人的护理效果和生活质量。同时，通过查房，提高中医护理人员的专业知识和技能水平，促进中医护理事业的发展。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对病人的病情状况、自身认知情况进行了解和评估。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根据评估结果，确定病人的护理问题，制定个性化的护理计划。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实施有效的护理措施，包括中医护理技术、生活护理等。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对病人的护理效果进行评价，及时调整护理计划和措施。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尊重病人隐私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在查房过程中，要尊重病人的隐私和尊严，避免泄露病人个人信息。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与病人及其家属进行有效的沟通，了解他们的需求和意见，提高病人满意度。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与其他医护人员密切协作，共同为病人提供优质的医疗服务。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不断学习和掌握新的中医护理知识和技术，提高自身专业水平。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88" b="20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包括姓名、年龄、性别、诊断、病程等。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评估患者的症状表现、病情状况及自身认知情况。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心理与社会状况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了解患者的心理状态、情绪变化及社会支持情况。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根据患者病情制定个性化的护理计划，包括饮食调理、起居指导、情志调护等。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定期评估护理措施的实施效果，及时调整护理方案，确保护理效果。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发现护理过程中存在的问题，提出改进措施，提高护理质量。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向患者及家属介绍疾病相关知识，提高患者对疾病的认知水平。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指导患者养成健康的生活方式，包括饮食、运动、起居等方面。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日常保健指导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关注患者的心理需求，提供心理疏导和支持，帮助患者树立战胜疾病的信心。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患者健康教育与指导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https://d.book118.com/117101004140006040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2024-09-13T06:25:14.749</cp:lastPrinted>
  <dcterms:created xsi:type="dcterms:W3CDTF">2024-09-12T22:25:14Z</dcterms:created>
  <dcterms:modified xsi:type="dcterms:W3CDTF">2024-09-12T22:25:16Z</dcterms:modified>
</cp:coreProperties>
</file>