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3BF59-18FB-41A2-9AAD-2E693EB9F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63D2D-5FA8-44E7-91F0-A2C543E78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64FDE-9D2A-4068-AAE4-947E94B47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6F5C9-4528-4C4D-A3DC-0820C0FE3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5B827-0FF7-4EC7-A454-284742E1D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B57FD-05A1-4466-BBFB-4B9D2B32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A25408-2C1C-4D48-9F3E-6FFFABCB6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ABC4B-C4D9-416C-8C93-7049D2205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CED78-10EA-4944-9D16-C2FBFF114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440E-83FF-45F1-BDFE-25C80F1FE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23BF-AB67-4CE6-9095-81600821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0103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养成良好家长会习惯的秘诀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家长会前的准备工作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家长会中的有效沟通技巧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如何引导家长积极参与孩子教育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家长会后的跟进与反馈机制建立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养成良好家长会习惯的关键因素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通过家长会，家长可以及时了解孩子在学校的学习、生活和社交情况，从而更好地配合学校进行教育。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及时了解学生在校表现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家长会将学生在家的表现反馈给老师，有助于老师更全面地了解学生，制定更合适的教学计划。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反馈学生在家表现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家长和老师之间的交流有助于增进彼此的理解和信任，为孩子的成长创造更好的环境。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增进相互理解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提升家校沟通效果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家长会关注学生的心理健康状况，及时发现和解决学生在成长过程中遇到的问题和困惑。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通过家长会的交流，可以发现学生的特长和潜力，进而提供有针对性的指导和培养。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家长会不仅关注学生的学业成绩，还注重培养学生的品德、习惯、社交能力等综合素质。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8" r="33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强化家庭教育责任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家长会提醒家长在家庭教育中的责任和作用，促进家庭教育的有效开展。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推动学校教育改革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家长会可以收集家长对学校教育的意见和建议，为学校教育改革提供参考和支持。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促进社会资源整合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家长会可以整合学校、家庭和社会的资源，为学生提供更丰富的学习体验和成长机会。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加强学校、家庭、社会三方合作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家长会前的准备工作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明确家长会要讨论的核心问题，如学生成绩、学校政策、课外活动等。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确定会议主题和目标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列出会议的时间、地点、参与者以及每个环节的讨论主题和时间安排。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制定详细议程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将议程提前告知与会者，以便他们了解会议内容和时间安排。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确保会议议程清晰明了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明确会议目的和议程安排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通过学校官网、电子邮件或社交媒体等方式，提前通知家长会议的时间、地点和目的。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提前发布会议通知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在通知中鼓励家长提前提出问题和建议，以便在会议上进行讨论。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鼓励家长提出意见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对家长提出的问题和建议进行整理，并在会议上给予回应和解答。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及时回应家长关切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提前通知家长并收集意见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制作简洁明了的演示文稿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使用PPT或其他演示工具，将重要信息以图文结合的方式呈现给家长，提高信息传递效率。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确保演示文稿内容准确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在会议前对演示文稿进行仔细检查，确保内容准确无误，避免在会议上出现错误或遗漏。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准备必要的文件和资料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如学生成绩单、学校政策文件、活动计划等，以便在会议上与家长分享和讨论。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准备好相关材料和演示文稿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家长会中的有效沟通技巧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认真倾听家长的发言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在家长发言时，要保持专注，认真倾听他们的观点和建议，不要打断或急于反驳。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积极回应家长的关切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对于家长提出的问题和关切，要认真对待，积极回应，给予合理的解释和解决方案。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给予家长充分表达的机会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在家长会中，要鼓励家长积极发言，表达他们的观点和建议，让他们感受到自己的意见受到重视。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倾听家长的意见和建议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明确表达主题和目的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在家长会中，要明确表达会议的主题和目的，让家长清楚了解会议的重点和讨论内容。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在表达观点和建议时，要使用简洁明了的语言，避免使用过于专业或晦涩的词汇，让家长容易理解。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保持逻辑清晰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在表达观点和建议时，要保持逻辑清晰，条理分明，让家长能够跟上思路，理解所表达的内容。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表达清晰、简洁、有逻辑性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https://d.book118.com/117101031130006042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2024-09-16T02:30:37.911</cp:lastPrinted>
  <dcterms:created xsi:type="dcterms:W3CDTF">2024-09-15T18:30:37Z</dcterms:created>
  <dcterms:modified xsi:type="dcterms:W3CDTF">2024-09-15T18:30:39Z</dcterms:modified>
</cp:coreProperties>
</file>