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750D8-7886-4485-BC8B-4234CEE9A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9BA72-0F0A-40B5-BC94-40CDBDF1F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EE9DF-AF16-4AB3-AE12-7BB5FECE5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A6472-9175-4D5B-9623-547845EF9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3F0B00-2754-4475-9D1C-00B2B2C8C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CCC24F-5DB8-4ABD-BA86-DFB554F30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6611A-9923-42BC-B18B-92D5EE0E6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29C00-5D69-4E8F-8BF5-D0154EAFA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F98A1-BEEE-4C5C-81A2-675CC6EA3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2CD92-0AC1-4433-B295-0D0DAAFB1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D970E-18EE-4EC7-993F-4F240FC97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01133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多式联运风险管理研究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多式联运风险管理概念与分类
 多式联运风险管理影响因素分析
 多式联运风险管理目标与原则确立
 多式联运风险管理主体责任与协作
 多式联运风险管理预防与控制措施
 多式联运风险管理应急预案制定与执行
 多式联运风险管理信息系统建设与应用
 多式联运风险管理绩效评价与改进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多式联运风险管理概念与分类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多式联运风险管理研究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多式联运风险管理概念与分类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多式联运风险管理概念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多式联运风险管理是指在多式联运运输过程中，对各种可能发生的风险进行识别、评估、控制和处置，以降低或消除风险损失，确保多式联运运输的安全、高效和经济。</a:t>
            </a:r>
          </a:p>
          <a:p>
            <a:r>
              <a:t>2. 多式联运风险管理的对象主要包括货物、运输工具、运输线路、运输环节以及相关人员等。</a:t>
            </a:r>
          </a:p>
          <a:p>
            <a:r>
              <a:t>3. 多式联运风险管理的主要任务是控制风险，即通过采取各种措施，将风险降低到可接受的水平。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多式联运风险管理分类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根据风险发生的阶段，可将多式联运风险管理分为事前风险管理、事中风险管理和事后风险管理。</a:t>
            </a:r>
          </a:p>
          <a:p>
            <a:r>
              <a:t>2. 根据风险来源，可将多式联运风险管理分为内部风险管理和外部风险管理。</a:t>
            </a:r>
          </a:p>
          <a:p>
            <a:r>
              <a:t>3. 根据风险的性质，可将多式联运风险管理分为安全风险管理、经济风险管理、技术风险管理和环境风险管理。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多式联运风险管理影响因素分析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多式联运风险管理研究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多式联运风险管理影响因素分析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经济因素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经济周期波动：经济周期的变化对多式联运需求、运输成本和运输价格产生影响。经济繁荣时期，多式联运需求量大，运输成本高，运输价格高。经济衰退时期，多式联运需求量小，运输成本低，运输价格低。</a:t>
            </a:r>
          </a:p>
          <a:p>
            <a:r>
              <a:t>2. 贸易政策变化：贸易政策的变化对多式联运需求产生影响。贸易保护主义政策会抑制贸易往来，减少多式联运需求。贸易自由化政策会促进贸易往来，增加多式联运需求。</a:t>
            </a:r>
          </a:p>
          <a:p>
            <a:r>
              <a:t>3. 国际汇率变化：国际汇率的变化对多式联运成本产生影响。当本币贬值时，进口成本增加，出口收入减少，多式联运成本增加。当本币升值时，进口成本减少，出口收入增加，多式联运成本减少。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政治因素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政治稳定性：政治稳定性对多式联运发展产生影响。政治稳定的国家，多式联运发展环境较好，风险较小。政治不稳定的国家，多式联运发展环境较差，风险较大。</a:t>
            </a:r>
          </a:p>
          <a:p>
            <a:r>
              <a:t>2. 海关政策变化：海关政策的变化对多式联运通关效率产生影响。海关政策简化，通关效率高，多式联运风险小。海关政策复杂，通关效率低，多式联运风险大。</a:t>
            </a:r>
          </a:p>
          <a:p>
            <a:r>
              <a:t>3. 政府监管力度：政府监管力度对多式联运企业行为产生影响。政府监管力度强，多式联运企业行为规范，风险较小。政府监管力度弱，多式联运企业行为不规范，风险较大。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多式联运风险管理影响因素分析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自然灾害：自然灾害对多式联运运输过程产生影响。自然灾害发生时，多式联运运输中断，货物延误或损坏，多式联运风险增加。</a:t>
            </a:r>
          </a:p>
          <a:p>
            <a:r>
              <a:t>2. 基础设施建设：基础设施建设对多式联运发展产生影响。基础设施完善，多式联运发展环境较好，风险较小。基础设施不完善，多式联运发展环境较差，风险较大。</a:t>
            </a:r>
          </a:p>
          <a:p>
            <a:r>
              <a:t>3. 信息技术发展：信息技术发展对多式联运信息化水平产生影响。信息化水平高，多式联运信息共享程度高，风险较小。信息化水平低，多式联运信息共享程度低，风险较大。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人口流动：人口流动对多式联运需求产生影响。人口流动大，多式联运需求量大，风险较小。人口流动小，多式联运需求量小，风险较大。</a:t>
            </a:r>
          </a:p>
          <a:p>
            <a:r>
              <a:t>2. 消费水平提高：消费水平提高对多式联运需求产生影响。消费水平提高，对多式联运的需求量增加，风险较小。消费水平降低，对多式联运的需求量减少，风险较大。</a:t>
            </a:r>
          </a:p>
          <a:p>
            <a:r>
              <a:t>3. 社会治安状况：社会治安状况对多式联运安全产生影响。社会治安状况好，多式联运安全环境较好，风险较小。社会治安状况差，多式联运安全环境较差，风险较大。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多式联运风险管理影响因素分析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运输工具发展：运输工具的发展对多式联运运输效率产生影响。运输工具先进，运输效率高，多式联运风险小。运输工具落后，运输效率低，多式联运风险大。</a:t>
            </a:r>
          </a:p>
          <a:p>
            <a:r>
              <a:t>2. 装卸搬运技术发展：装卸搬运技术的发展对多式联运装卸效率产生影响。装卸搬运技术先进，装卸效率高，多式联运风险小。装卸搬运技术落后，装卸效率低，多式联运风险大。</a:t>
            </a:r>
          </a:p>
          <a:p>
            <a:r>
              <a:t>3. 信息技术发展：信息技术的发展对多式联运信息化水平产生影响。信息化水平高，多式联运信息共享程度高，风险较小。信息化水平低，多式联运信息共享程度低，风险较大。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管理因素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多式联运企业管理水平：多式联运企业管理水平对多式联运风险管理产生影响。多式联运企业管理水平高，风险管理水平高，风险较小。多式联运企业管理水平低，风险管理水平低，风险较大。</a:t>
            </a:r>
          </a:p>
          <a:p>
            <a:r>
              <a:t>2. 多式联运合同管理：多式联运合同管理对多式联运风险责任划分产生影响。多式联运合同管理规范，风险责任划分明确，风险较小。多式联运合同管理不规范，风险责任划分不明确，风险较大。</a:t>
            </a:r>
          </a:p>
          <a:p>
            <a:r>
              <a:t>3. 多式联运信息管理：多式联运信息管理对多式联运信息共享程度产生影响。多式联运信息管理水平高，信息共享程度高，风险较小。多式联运信息管理水平低，信息共享程度低，风险较大。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多式联运风险管理目标与原则确立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多式联运风险管理研究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多式联运风险管理目标与原则确立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多式联运风险管理目标确立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多式联运风险管理的目标是通过识别、评估、控制和预防风险，确保多式联运业务的安全、高效、经济和可持续发展。</a:t>
            </a:r>
          </a:p>
          <a:p>
            <a:r>
              <a:t>2. 多式联运风险管理目标应与企业的整体经营目标相一致，并应考虑相关法律、法规和标准的要求。</a:t>
            </a:r>
          </a:p>
          <a:p>
            <a:r>
              <a:t>3. 多式联运风险管理目标应是具体的、可衡量的、可实现的、相关的和有时间限制的。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多式联运风险管理原则确立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全面性原则：多式联运风险管理应涵盖多式联运业务的所有环节和要素，包括货物、运输工具、运输方式、运输路线、运输时间等。</a:t>
            </a:r>
          </a:p>
          <a:p>
            <a:r>
              <a:t>2. 系统性原则：多式联运风险管理应采用系统的方法，将多式联运业务中的各种风险因素相互联系起来，并将其作为一个整体来管理。</a:t>
            </a:r>
          </a:p>
          <a:p>
            <a:r>
              <a:t>3. 动态性原则：多式联运风险管理应具有动态性，能够适应不断变化的外部环境和内部条件，并及时调整风险管理策略和措施。</a:t>
            </a:r>
          </a:p>
          <a:p>
            <a:r>
              <a:t>4. 经济性原则：多式联运风险管理应遵循经济性原则，在保证风险管理效果的前提下，以最小的成本实现最大的风险管理效益。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多式联运风险管理主体责任与协作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多式联运风险管理研究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多式联运风险管理主体责任与协作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多式联运风险管理主体责任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多式联运经营人作为多式联运合同的主体，对多式联运过程中货物的安全运输负有主要的责任。</a:t>
            </a:r>
          </a:p>
          <a:p>
            <a:r>
              <a:t>2. 多式联运经营人应制定风险管理计划，对多式联运过程中可能发生的风险进行识别、评估和控制。</a:t>
            </a:r>
          </a:p>
          <a:p>
            <a:r>
              <a:t>3. 多式联运经营人应与参与多式联运的其他主体建立合作关系，共同承担风险管理责任。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多式联运风险管理协作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多式联运风险管理需要多式联运经营人、货主、承运人、代理人等各方的协作。</a:t>
            </a:r>
          </a:p>
          <a:p>
            <a:r>
              <a:t>2. 各方应共同制定风险管理计划，明确各自的风险管理责任和义务。</a:t>
            </a:r>
          </a:p>
          <a:p>
            <a:r>
              <a:t>3. 各方应建立信息共享机制，以便及时发现和应对风险。</a:t>
            </a:r>
          </a:p>
          <a:p>
            <a:r>
              <a:t>4. 各方应定期召开风险管理会议，共同评估风险管理计划的实施情况，并根据需要进行调整。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https://d.book118.com/117101133023006044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多式联运风险管理概念与分类</vt:lpstr>
      <vt:lpstr> 多式联运风险管理概念与分类</vt:lpstr>
      <vt:lpstr> 多式联运风险管理影响因素分析</vt:lpstr>
      <vt:lpstr> 多式联运风险管理影响因素分析</vt:lpstr>
      <vt:lpstr> 多式联运风险管理影响因素分析</vt:lpstr>
      <vt:lpstr> 多式联运风险管理影响因素分析</vt:lpstr>
      <vt:lpstr> 多式联运风险管理目标与原则确立</vt:lpstr>
      <vt:lpstr> 多式联运风险管理目标与原则确立</vt:lpstr>
      <vt:lpstr> 多式联运风险管理主体责任与协作</vt:lpstr>
      <vt:lpstr> 多式联运风险管理主体责任与协作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2024-09-18T08:04:11.878</cp:lastPrinted>
  <dcterms:created xsi:type="dcterms:W3CDTF">2024-09-18T00:04:11Z</dcterms:created>
  <dcterms:modified xsi:type="dcterms:W3CDTF">2024-09-18T00:04:13Z</dcterms:modified>
</cp:coreProperties>
</file>