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5127D-CD2E-40AD-A31C-22075C285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D8591-29AC-4272-BE64-3341F96D6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B0648-689C-4BA1-A901-170FD49BB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31CB4-EF88-4705-92E3-B3A3BABDF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E20FCE-932A-462D-B722-ED5E39FA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753FF-692F-4EDA-BB8B-DA01C3232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1802CA-FCFF-4C04-8D12-7CC89EFF6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399F9-6BED-463B-918B-02C0FC1C9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D5069-8229-4DEC-B885-EDFCBC70C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4560D-0972-4063-8998-71E49B3F1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32BD0-1EEA-4384-B962-B61D69F7A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04015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新生儿胎粪吸入护理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新生儿胎粪吸入的概述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新生儿胎粪吸入的护理措施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新生儿胎粪吸入的预防措施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新生儿胎粪吸入的并发症及处理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新生儿胎粪吸入的概述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新生儿胎粪吸入是指胎儿在母体内吸入被胎粪污染的羊水，导致呼吸道和消化道受刺激或感染。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胎粪吸入通常发生在胎儿出生时或出生后不久，可能由于胎儿在子宫内出现缺氧、窘迫等情况，导致肛门括约肌松弛，胎粪排出并污染羊水。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定义和成因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02" r="326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15" r="315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新生儿可能出现呼吸困难、发绀、呛咳、呼吸急促等症状，有时还可能出现呕吐、发热等表现。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胎粪吸入严重时可能导致新生儿呼吸衰竭、肺炎、心脏疾病等并发症，甚至可能导致死亡。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医生通常根据新生儿的临床症状和体征，以及羊水被胎粪污染的病史来诊断胎粪吸入。此外，X光检查和胎粪样本检测也有助于确诊。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新生儿胎粪吸入需要与其他呼吸道和消化道疾病进行鉴别，如肺炎、先天性喉喘鸣、食管闭锁等。鉴别诊断需要医生综合考虑病史、临床表现和相关检查结果。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诊断和鉴别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新生儿胎粪吸入的护理措施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229" r="22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清理呼吸道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及时清理口鼻分泌物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在宝宝出生后，应及时清理其口鼻的羊水及胎粪，确保呼吸道通畅。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吸痰护理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如发现宝宝呼吸道内有胎粪阻塞，应使用吸痰器轻轻吸出，避免胎粪进一步进入肺部。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保持呼吸道湿润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可用温热的湿纱布覆盖宝宝的口鼻，以保持呼吸道的湿润，有助于痰液的排出。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让宝宝侧卧或头偏向一侧，有助于防止呕吐物和分泌物进入呼吸道。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调整睡姿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定期翻身拍背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保持室内空气湿度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926" r="239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定期为宝宝翻身并轻拍其背部，有助于刺激宝宝咳嗽，排出痰液。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使用加湿器或在房间放置一盆水，以保持室内空气湿润，有助于痰液的稀释和排出。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注意宝宝的呼吸频率、深度及有无呼吸困难的表现，如发现异常应及时处理。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167" b="15167"/>
          <a:stretch>
            <a:fillRect/>
          </a:stretch>
        </p:blipFill>
        <p:spPr>
          <a:xfrm>
            <a:off x="8816628" y="1536628"/>
            <a:ext cx="1898907" cy="1898908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定期测量宝宝的体温，确保其维持在正常范围内。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注意宝宝的皮肤颜色变化，如出现青紫或苍白应及时报告医生。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观察皮肤颜色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https://d.book118.com/117104015035006044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2024-09-18T11:46:39.459</cp:lastPrinted>
  <dcterms:created xsi:type="dcterms:W3CDTF">2024-09-18T03:46:39Z</dcterms:created>
  <dcterms:modified xsi:type="dcterms:W3CDTF">2024-09-18T03:46:41Z</dcterms:modified>
</cp:coreProperties>
</file>