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48E85C-F0EA-4E8F-8D8F-2E1301FAFD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F6F2B0-D388-4056-A0D8-8DDE93AF4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B9B431-9B4F-409F-892D-D530BCAFD0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98096E-69BB-4551-B02C-29DA0EBF23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F1DD12-625A-49D8-9104-2A8270C2F4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4753CC-95AC-4A68-8E5C-91EED2EEF0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14EA4FA-1181-4A33-A5F1-88E08D54BE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FE99E3-42F2-489D-9E63-461A907D89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EA299E-B41C-40DC-989F-1BE60A8EE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B19039-4E4F-44B8-94E2-5066D48C5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CF2349-CACB-43F0-B9F5-D3BBA36731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7104113026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掌握自媒体运营的核心要素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内容创作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平台运营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营销推广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个人品牌建设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数据驱动优化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法律法规与道德规范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内容创作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创作具有深度、独特性和吸引力的内容，提供有价值的信息和观点。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内容质量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使用简洁、明了的语言，避免冗长和复杂的表达。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语言精练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合理使用图片、图表等视觉元素，增强内容的可读性和吸引力。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图文并茂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创作优质内容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定期发布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制定内容发布计划，保持稳定的更新频率，提高用户粘性。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关注时事热点，快速发布相关内容，满足用户需求。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长期坚持内容创作，不断提升专业素养和创作能力。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保持内容更新频率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目标受众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明确目标受众群体，了解其需求和兴趣，针对性地创作内容。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根据受众反馈和需求，调整和优化内容，提高用户满意度。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内容定位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根据受众特点，选择适合的主题和方向，打造专业形象。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内容定位与受众匹配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平台运营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根据自媒体的类型和目标受众，选择合适的自媒体平台，如微信公众号、微博、抖音等。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明确自媒体的品牌定位和受众群体，制定相应的内容策略和推广计划。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平台选择与定位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平台定位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平台选择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内容形式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采用图文、视频、音频等多种形式，丰富内容表现形式，提高用户体验。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内容更新频率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制定合理的内容更新频率，保持自媒体活跃度，提高用户粘性。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内容质量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创作高质量、有价值的内容，满足用户需求，提升自媒体的专业性和可信度。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平台内容分发策略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及时回复用户的评论和私信，增强用户参与感和归属感。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互动回复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000" r="90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建立粉丝社群，定期举办活动，提高粉丝忠诚度和参与度。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粉丝维护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通过数据分析了解用户需求和行为，优化内容生产和推广策略。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平台互动与粉丝维护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营销推广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目标明确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在制定营销计划时，首先需要明确营销目标，如增加品牌知名度、提高用户参与度等。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了解目标受众的特点、需求和喜好，以便制定更具针对性的营销策略。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内容规划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规划不同阶段的内容主题和形式，包括文字、图片、视频等，确保内容质量与品牌形象相符。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制定营销计划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定期发布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制定发布计划，保持内容更新的频率，提高用户关注度。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互动与回应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积极与用户互动，及时回应评论和问题，增强用户忠诚度。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平台选择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根据目标受众和品牌特点，选择合适的社交媒体平台进行推广。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利用社交媒体推广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https://d.book118.com/117104113026006051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2024-09-24T01:54:18.026</cp:lastPrinted>
  <dcterms:created xsi:type="dcterms:W3CDTF">2024-09-23T17:54:18Z</dcterms:created>
  <dcterms:modified xsi:type="dcterms:W3CDTF">2024-09-23T17:54:20Z</dcterms:modified>
</cp:coreProperties>
</file>