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8609CA-DDAB-4475-AD01-8E753A907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991135-2027-44A2-8D00-B38C66F79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A3A1C9-9A85-45C0-9B88-68E05BA6C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6915CE-840A-446D-8711-E7942195C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5E7855-C4DB-40F3-B227-5D975557E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767B01-9627-4A2C-9D34-CB86791F5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A86CC7-BF54-4003-AE53-DEE10CFEC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7F45DC-21A6-4710-A97F-68ED93770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EDE77F-6B61-483B-BC11-51797E13A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3313A2-DF46-4203-B6CC-5FF8CC19C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8ABCBD-96D1-4751-8FAB-2EA3310C0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10511601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小学生健康教育报告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小学生健康教育现状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小学生健康问题分析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小学生健康教育改进建议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评估小学生健康教育的现状和问题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提出改进小学生健康教育的建议和措施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提高小学生健康意识和健康素养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社会对小学生健康问题的关注和需求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小学生健康教育在学校教育中的重要地位和作用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0830" b="20830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7483" r="7483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3044" b="23044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国家对小学生健康教育的高度重视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小学生健康教育现状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课程覆盖面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课程形式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课程质量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889" r="6889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9722" r="9722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健康教育课程设置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当前小学生健康教育课程涵盖了个人卫生、心理健康、体育等多个方面，旨在全面提升学生的健康素养。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课程形式多样，包括理论授课、实践操作、互动游戏等，以激发学生的学习兴趣和参与度。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课程质量参差不齐，部分学校在课程设置和教材选择上存在不足，需要进一步完善。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当前小学生健康教育教师数量相对不足，尤其是心理健康和体育方面。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教师数量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917" r="12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教师素质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750" r="15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教师激励机制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教师素质有待提高，部分教师缺乏专业背景和教学经验，需要加强培训和指导。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需要建立有效的激励机制，提高教师的教学积极性和工作满意度。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健康教育师资力量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健康教育实施情况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实施途径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小学生健康教育主要通过课堂教学、校园文化活动、社会实践等形式实施。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实施效果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总体来说，小学生健康教育的实施效果良好，但在具体实施过程中仍存在一些问题，如课程安排不够合理、教学方法不够科学等。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改进建议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建议加强健康教育师资队伍建设，完善课程设置和教材选择，注重实践操作和互动游戏，提高教学效果和质量。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小学生健康问题分析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https://d.book118.com/117105116014006051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2024-09-23T22:55:59.649</cp:lastPrinted>
  <dcterms:created xsi:type="dcterms:W3CDTF">2024-09-23T14:55:59Z</dcterms:created>
  <dcterms:modified xsi:type="dcterms:W3CDTF">2024-09-23T14:56:01Z</dcterms:modified>
</cp:coreProperties>
</file>