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C0DAD-B4BF-4B85-9ADA-F912AC6F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E5367-D4D6-463A-A7F2-CA469165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79539-AC3F-4E4A-901B-60A44B14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1AB07-878A-4C1E-ADBF-4C959CAE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F80A8-FA35-400C-83E0-8236A0B63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2BDC32-1FFB-4B6B-AE52-5AAE2632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A4634-C8A8-4585-8A1D-A20D12D6B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83B7E-E832-4ACA-8180-2D6F5520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6F48A-1DA4-4CEB-BF24-DF7242402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32C7D-2087-44CA-B967-C259E9CE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609A5-FDD7-4661-A897-B344169BD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5132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华为企业网网管软件eSight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eSight软件概述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eSight软件安装与配置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网络设备接入与管理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网络性能分析与优化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网络安全防护与策略部署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eSight软件扩展应用与集成方案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eSight软件概述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eSight作为华为企业网络解决方案的核心组件，旨在提供全面的网络管理和运维功能，帮助企业构建高效、安全的网络环境。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华为企业网络解决方案的重要组成部分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eSight专注于解决企业网络管理中的痛点和挑战，提供一站式的网络管理和运维服务，降低网络运维成本和风险。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专注于企业网络管理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32" r="266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支持华为全系列网络设备的统一管理，包括路由器、交换机、防火墙等，实现设备的集中监控、配置和故障处理。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网络设备统一管理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提供自动化的网络配置、备份、恢复等功能，减少人工干预，提高运维效率。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通过内置的智能故障诊断引擎，快速定位和处理网络故障，降低故障对业务的影响。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智能故障诊断与处理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实时监控网络设备的性能数据，提供历史数据分析和趋势预测，帮助用户优化网络性能。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全面的性能监控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针对数据中心网络的特殊需求，提供高性能、高可靠性的网络管理和运维服务。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多分支机构网络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适用于具有多个分支机构的企业网络，实现分支机构的集中管理和运维。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支持云计算环境的网络管理和运维，包括虚拟机、容器等资源的监控和管理。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中大型企业网络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适用于中大型企业复杂的网络环境，提供全面的网络管理和运维服务。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适用范围与使用场景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eSight软件安装与配置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确认服务器配置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确保服务器满足eSight软件的最低配置要求，包括CPU、内存、硬盘空间等。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获取安装程序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从华为官方网站或授权渠道下载eSight软件的安装程序。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网络环境准备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确保服务器可以访问互联网，以便下载软件更新和补丁。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双击下载的安装程序，开始安装eSight软件。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选择安装路径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选择合适的安装路径，建议选择非系统盘符的目录。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根据安装向导提示，配置数据库相关参数，如数据库类型、用户名、密码等。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等待安装程序完成软件的安装和初始化过程。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报表与日志查看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了解系统运行状态，查看网络设备的性能报表和操作日志。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告警与通知配置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设置告警规则和通知方式，以便及时接收和处理网络故障。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设备管理配置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为已发现的设备配置管理参数，如设备名称、位置、联系人等。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登录eSight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使用默认的管理员账号和密码登录eSight系统。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网络设备发现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配置网络设备的发现规则，如IP地址范围、设备类型、登录方式等。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配置参数设置指南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网络设备接入与管理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提供统一的设备配置模板，支持批量配置和自动配置，简化设备配置过程，提高配置效率。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设备拓扑发现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自动发现网络拓扑结构，生成网络拓扑图，直观展示设备间的连接关系。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支持SNMP、NETCONF、RESTCONF、CLI等多种协议的设备接入，满足不同类型和厂商设备的接入需求。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设备接入方式及配置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设备状态实时监控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实时监测设备的CPU、内存、端口状态等关键指标，确保设备正常运行。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故障诊断与报警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对设备故障进行实时诊断和报警，提供故障定位和处理建议，缩短故障处理时间。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历史数据记录与分析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记录设备历史运行数据，提供趋势分析和报表功能，为网络优化和故障预防提供依据。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设备状态监控与报警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https://d.book118.com/117105132110006035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2024-09-10T01:36:39.124</cp:lastPrinted>
  <dcterms:created xsi:type="dcterms:W3CDTF">2024-09-09T17:36:39Z</dcterms:created>
  <dcterms:modified xsi:type="dcterms:W3CDTF">2024-09-09T17:36:41Z</dcterms:modified>
</cp:coreProperties>
</file>