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ABBF3-CB18-4320-88D6-2366AB6C6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B284F-F326-471D-ABE9-BDA19C6BB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1190B-6BCF-433D-9456-E226A1501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529F3-0938-477E-856F-F0ED597C5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39CEC9-87D8-480E-AA7F-ED514D2FA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6572CF-1B1E-4B11-B4F2-F7EED4812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BD1407-C5A0-448E-81BA-0A0425C79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7E76D-D8B6-42D5-B270-2D4AE617E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BEAE0-B5D3-4734-BDD3-30C2709E0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5249F-CE7A-4F7B-A73C-76035BEB2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D1FCF-E07D-40CB-BCF1-B9B554FBC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10120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放射防护常见误区解析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放射防护基本概念与原则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常见误区一：忽视个人防护措施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常见误区二：过度依赖设备安全性能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常见误区三：忽视环境因素影响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常见误区四：缺乏应急处理能力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放射防护基本概念与原则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92" r="34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放射防护是指采取一系列措施，保护人类和环境免受放射性物质和辐射的有害影响。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随着核能和放射性物质在医疗、工业、科研等领域的广泛应用，放射防护对于保障人类健康和环境安全具有重要意义。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放射防护定义及重要性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任何涉及放射性物质和辐射的实践都必须经过充分论证，确保其具有正当性，即带来的利益大于潜在的风险。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实践正当化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在实践中，应采取一切合理措施，使辐射照射保持在可以合理达到的尽可能低的水平。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辐射防护最优化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对于工作人员和公众成员，应分别制定个人剂量限制，并确保其接受的辐射剂量不超过规定限值。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个人剂量限制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放射防护基本原则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减少与放射性物质的接触时间是降低辐射剂量的有效方法。在相同条件下，接触时间越短，接受的辐射剂量越少。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距离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增加与放射性物质之间的距离可以降低辐射剂量。辐射强度随距离的增加而减小，因此保持适当的距离是减少辐射危害的重要措施。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使用适当的屏蔽材料可以阻挡或减少放射性物质发出的辐射。不同屏蔽材料对不同类型的辐射具有不同的屏蔽效果，因此应根据实际情况选择合适的屏蔽材料。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剂量限制与时间、距离、屏蔽关系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常见误区一：忽视个人防护措施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未根据放射源类型、能量和剂量率选择合适的防护用品，如穿戴铅围裙、铅眼镜等。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使用质量不合格或已过期的防护用品，无法提供有效的防护。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个人防护用品选择不当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用品质量不达标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防护用品不匹配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穿戴不规范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防护用品的穿戴方式不正确，如铅围裙未完全覆盖身体或铅眼镜佩戴不紧密等，导致部分身体部位暴露在放射线下。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调整不及时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在放射工作过程中，未根据实际情况及时调整防护用品的佩戴方式，如调整铅围裙的位置或紧度等。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佩戴方式不正确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长期使用导致防护用品磨损、破裂或变形，降低防护效果。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用品磨损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08" r="6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不定期检测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不及时更换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未定期对防护用品进行检测和评估，无法及时发现用品的老化和损坏情况。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发现防护用品损坏或老化后，未及时更换新的防护用品，继续使用已失效的用品。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忽视定期更换和检测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常见误区二：过度依赖设备安全性能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569" b="205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22" b="19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设备安全性能局限性认识不足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设备固有安全设计缺陷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任何设备都存在设计上的局限性和潜在缺陷，无法完全消除所有风险。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安全性能随时间退化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设备在使用过程中会逐渐老化，安全性能也会随之下降。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超出设计范围使用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在超出设备设计范围或规定条件下使用，可能导致安全性能失效。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维护不足影响安全性能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维护不足可能使设备的安全性能得不到保障，从而增加事故风险。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忽视维修中的安全防护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在设备维修过程中，忽视必要的防护措施可能导致意外暴露于放射源。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保养不当加速设备老化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缺乏定期维护和保养会导致设备性能下降，增加故障风险。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忽视设备维护和保养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https://d.book118.com/117110120006006034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2024-09-07T17:37:51.454</cp:lastPrinted>
  <dcterms:created xsi:type="dcterms:W3CDTF">2024-09-07T09:37:51Z</dcterms:created>
  <dcterms:modified xsi:type="dcterms:W3CDTF">2024-09-07T09:37:53Z</dcterms:modified>
</cp:coreProperties>
</file>