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5BA9F-649F-4AE7-844C-619F3473C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132D1-FBE1-43A2-B7A8-E54A29B5B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D905A-2487-4D2A-A2D6-CD796819D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1818F-3D30-4593-8B9F-0FC59ABB9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261985-9BA3-4FA2-BE5C-4AEC32229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FC65BE-4261-45E1-AD35-D4B4FCEE2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61A3E8-62E3-4037-AF91-348F33D1E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FD66E-27CB-4C8F-A091-766900701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4DFD8-6654-446C-9F85-A9BF62765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88000-C203-4C31-B29E-AD1F80672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82700-F328-4B04-91A5-28761F3BB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11045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公司办公物品采购制度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办公物品采购制度概述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办公物品分类与采购规定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特殊物品采购规定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采购执行与监督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附录：相关表格和流程图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255" b="1125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办公物品是公司日常运营的必需品，制定采购制度旨在确保这些物品能够及时、高效地供应。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确保公司运营的正常进行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通过规范采购流程，降低采购成本，提高采购效率，使公司能够更好地控制成本和预算。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提高采购效率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通过制定合理的采购制度，规范物品采购行为，防止采购过程中的浪费和腐败现象，保障公司资产安全。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保障公司资产安全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促进公司规范化管理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采购制度是公司规范化管理的重要组成部分，通过制定和执行采购制度，推动公司管理的规范化和标准化。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提高公司竞争力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合理的采购制度有助于降低采购成本，提高采购效率，从而提升公司的整体竞争力。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保障员工工作效率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良好的办公物品供应能够保障员工工作效率，提高工作满意度，促进公司业务发展。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办公物品采购制度概述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节约成本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透明公开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在满足办公需求的前提下，尽量降低采购成本，提高资金使用效率。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在采购过程中遵循公平、公正的原则，避免任何形式的利益输送或偏袒。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确保采购物品的质量符合标准，能够满足办公需求，避免因质量问题影响工作效率。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采购过程和结果应当透明公开，确保所有相关部门都能够了解和监督。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分析公司各部门办公物品需求，确定采购物品的种类、规格和数量。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根据供应商选择标准，筛选出符合要求的供应商。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供应商筛选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向筛选出的供应商发出报价请求，收集并比较各供应商的报价。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报价比较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与选定的供应商签订采购合同，按照合同约定执行采购。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合同签订与执行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对采购物品进行验收，确保符合质量要求和合同约定。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验收入库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完成验收后，按照合同约定进行付款结算。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付款结算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https://d.book118.com/117111045136006053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2024-09-27T17:54:42.122</cp:lastPrinted>
  <dcterms:created xsi:type="dcterms:W3CDTF">2024-09-27T09:54:42Z</dcterms:created>
  <dcterms:modified xsi:type="dcterms:W3CDTF">2024-09-27T09:54:44Z</dcterms:modified>
</cp:coreProperties>
</file>