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FF027-CCAA-496B-86F9-5B64D8B7D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3C2A8-80EC-47AE-A96B-A2CD14099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79FE3-7506-4AF7-8901-ABC27C806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39F37-48A5-45A1-BDA1-E32AC2D5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C0ADAA-682F-45DB-A2AE-2F8F70B2D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0C9EE-49C6-4EC4-BA32-EF9B0CC0A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0C366F-702D-41D8-B17E-CB9DAE6F0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65D5D-9890-4C64-B7B7-470F121A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177AF-1FC3-48D8-9681-C35AC1417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E0BBB-69CF-4B91-9AC6-B231B7CA5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29100-3E55-41C4-BCA0-5A2F977B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11166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《基础会计与实务》项目组织和应用会计处理程序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应用会计处理程序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实务操作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项目组织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随着市场经济的发展，企业对于会计处理的需求日益增加，为了满足这一需求，《基础会计与实务》项目应运而生。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51" r="15651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本项目旨在提供一套完整、实用的基础会计与实务教程，帮助学习者掌握会计基础知识与实践技能。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39" b="23639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本项目由专业会计教师、行业专家和技术支持人员组成，共同完成教材编写、课程设计和教学支持等工作。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8208" r="820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项目团队成员各司其职，确保项目的顺利进行。其中，会计教师负责教材编写和课程设计，行业专家提供实践指导，技术支持人员负责平台搭建和资源整合。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https://d.book118.com/117111166016006032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2024-09-04T17:34:09.314</cp:lastPrinted>
  <dcterms:created xsi:type="dcterms:W3CDTF">2024-09-04T09:34:09Z</dcterms:created>
  <dcterms:modified xsi:type="dcterms:W3CDTF">2024-09-04T09:34:10Z</dcterms:modified>
</cp:coreProperties>
</file>