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C1C0E-0425-4F9E-91F1-582E0D71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EA732-8816-433B-952B-EEF5AAFD5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F9DB2-F89B-4097-A0F9-90B993363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E8C15-8B95-4955-837B-9B60989B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A26DB-86A3-491B-A65F-8ED0EDD5F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492F42-F2C9-4F9E-8910-920DF4CC5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BAB77-574F-4B9B-8BEC-29310AB14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03A34-71F4-4C75-BC89-25B063AB6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9BE2C-B6EE-4667-B8A4-DFD71756D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22D48-7945-4ABD-AE98-01A81844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EBD7B-234D-4606-A2FC-42943D916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120030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支原体肺炎的宣传教育和公共卫生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支原体肺炎的宣传教育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公共卫生应对支原体肺炎的策略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社会参与和合作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支原体肺炎是一种由支原体引起的呼吸道疾病，主要通过飞沫传播。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发热、咳嗽、咳痰、呼吸困难等，严重时可导致肺炎、心脏疾病等并发症。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通过飞沫传播，也可通过接触患者呼吸道分泌物及污染物品传播。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可导致家庭、学校、社区等集体单位爆发流行，对公共卫生造成严重影响。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加强个人卫生，保持室内通风，避免到人群密集场所，接种肺炎疫苗等。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早期诊断和治疗，根据病情选择合适的抗生素，对症治疗等。预防和治疗支原体肺炎对于保护公众健康、减少疾病传播具有重要意义。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经常用肥皂和流动水洗手，特别是在咳嗽或打喷嚏后以及接触呼吸道分泌物后。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因为这些部位是细菌和病毒进入身体的主要途径。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避免触摸眼睛、鼻子和嘴巴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用纸巾捂住口鼻，避免直接用手触摸。使用后应立即丢弃纸巾，并洗手。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咳嗽礼仪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定期开窗通风，确保室内空气新鲜。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在使用空调或暖气时，应定期清洗滤网，以减少细菌和病毒的传播。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在人多的地方，如公共交通工具、商场等，尽量远离通风不良的区域。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避免与患有呼吸道疾病的人密切接触，特别是儿童和老年人。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在医院、诊所等医疗机构，尽量减少不必要的外出和探视时间。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如果必须接触患者，应佩戴口罩和手套等防护用品。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6208" r="62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对于儿童和老年人等高危人群，建议接种肺炎疫苗，以预防支原体肺炎和其他类型的肺炎。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在接种疫苗前，应咨询医生或专业机构，了解疫苗的适用人群、接种时间和注意事项等信息。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支原体肺炎的宣传教育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https://d.book118.com/117112003016006031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2024-09-03T02:26:49.014</cp:lastPrinted>
  <dcterms:created xsi:type="dcterms:W3CDTF">2024-09-02T18:26:49Z</dcterms:created>
  <dcterms:modified xsi:type="dcterms:W3CDTF">2024-09-02T18:26:51Z</dcterms:modified>
</cp:coreProperties>
</file>