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8766CD-7111-4DA0-80EE-4D552162A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7F0BF-185A-4488-86DA-2E56881456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6AF785-C6C9-4865-A92F-20811FFF39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AF8168-1BB3-4AB7-8017-4E8970FDD1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8C8C0F-CD83-4D46-B38C-4698306EB5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6A431C-86E4-4634-ACDE-6C6EF9AA1C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681A33-3973-41C2-8E16-D6DD25A619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8E515F-1816-48E6-960E-59D9654F5C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910B76-FBB7-4031-A4DE-F6C5E3509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EB6D4-359D-47C9-A8B6-36151FE45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E511FC-D0EC-4B2D-84AC-B55DD950F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7.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8.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1302200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法务部门KPI设计方法鱼骨图</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法务部门KPI设计原则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法务部门关键绩效指标识别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法务部门KPI权重分配方法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法务部门KPI数据收集与整理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法务部门KPI评估结果应用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提高法务部门工作效率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通过设计合理的KPI，引导法务人员关注重点工作，提高工作效率。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量化评估工作绩效</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将法务部门的工作绩效量化为可衡量的指标，为管理层提供决策依据。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激励员工积极性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通过KPI的设定和考核，激发法务人员的工作积极性和创新精神。</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KPI定义</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关键绩效指标（Key Performance Indicators，KPI）是衡量组织或个人绩效表现的一种量化指标，它反映了组织或个人在某一时期内关键业务领域的绩效成果。</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明确目标</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KPI帮助组织和个人明确工作目标和方向，确保工作重点与组织战略保持一致。</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量化评估</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KPI将工作绩效量化为具体的数据，便于管理层对法务部门的工作成果进行客观评估。</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持续改进</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通过对KPI的持续监控和分析，法务部门可以及时发现工作中存在的问题和不足，从而进行针对性的改进和优化。</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激励员工</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KPI可以作为员工绩效考核的依据，通过合理的奖惩制度激励员工积极投入工作，实现个人和组织目标的共同提升。</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KPI定义及重要性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法务部门KPI设计原则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确保法务部门KPI与企业的整体战略目标紧密相关，体现法务工作对企业目标的支持。</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将企业战略目标分解为法务部门可执行的具体指标，确保法务工作与企业发展方向一致。</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定期评估法务部门KPI与企业战略目标的契合度，及时调整和优化指标。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与企业战略目标相一致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设计量化的法务部门KPI，确保数据客观、真实，避免主观臆断。</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明确KPI的衡量标准和方法，确保评估结果具有可比性和可重复性。</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采用多种数据来源和评估方法，提高KPI的准确性和可信度。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客观可衡量性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整合企业内部和外部的数据资源，为法务部门KPI提供全面、准确的数据支持。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建立数据共享机制，加强部门间的沟通与协作，提高数据利用效率。</a:t>
            </a:r>
          </a:p>
        </p:txBody>
      </p:sp>
      <p:pic>
        <p:nvPicPr>
          <p:cNvPr id="7" name="Picture 7"/>
          <p:cNvPicPr>
            <a:picLocks noChangeAspect="1"/>
          </p:cNvPicPr>
          <p:nvPr/>
        </p:nvPicPr>
        <p:blipFill>
          <a:blip r:embed="rId2"/>
          <a:srcRect t="10704" b="1070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892" r="1589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3612" r="13612"/>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确保法务部门KPI所需数据易于获取，降低数据收集的难度和成本。</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数据可获得性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时效性</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设计反映法务部门短期和长期绩效的KPI，确保评估结果具有时效性。</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定期对法务部门KPI进行评估和反馈，及时发现和解决问题，推动持续改进。</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根据企业战略目标和市场变化，及时调整法务部门KPI，确保其与企业发展保持同步。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法务部门关键绩效指标识别</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衡量法务部门在合同起草、审查、修改等环节的效率和准确性。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合同签订及时率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66" r="1496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合同履行监控情况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合同纠纷发生率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42" r="10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评估法务部门对合同履行过程的监督和管理能力，包括合同变更、解除等事项的处理。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反映法务部门在合同管理方面的风险防范能力和处理纠纷的能力。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合同管理指标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衡量法务部门在处理各类法律案件时的速度和效率，包括起诉、应诉、调解等程序。</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案件处理效率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评估法务部门在诉讼过程中的专业能力和胜诉成果。</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案件胜诉率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反映法务部门在执行判决、裁定等法律文书方面的执行力和效果。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案件执行效果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案件处理指标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衡量法务部门对企业经营过程中潜在法律风险的敏感度和识别能力。</a:t>
            </a:r>
          </a:p>
        </p:txBody>
      </p:sp>
      <p:pic>
        <p:nvPicPr>
          <p:cNvPr id="6" name="Picture 6"/>
          <p:cNvPicPr>
            <a:picLocks noChangeAspect="1"/>
          </p:cNvPicPr>
          <p:nvPr/>
        </p:nvPicPr>
        <p:blipFill>
          <a:blip r:embed="rId2"/>
          <a:srcRect t="12500" b="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法律风险识别能力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评估法务部门在制定和执行法律风险防范措施方面的专业性和有效性。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法律风险防范措施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反映法务部门在应对已发生法律风险时的处理能力和效果。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法律风险应对效果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法律风险防控指标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知识产权纠纷处理效果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反映法务部门在处理知识产权侵权纠纷时的专业能力和成果。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专利申请数量与质量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衡量法务部门在专利申请方面的专业能力和成果，包括申请数量、授权率、维持时间等。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商标注册与保护情况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评估法务部门在商标注册、续展、转让等方面的管理能力和对商标的保护力度。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知识产权管理指标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https://d.book118.com/117113022005006041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2024-09-13T16:41:24.678</cp:lastPrinted>
  <dcterms:created xsi:type="dcterms:W3CDTF">2024-09-13T08:41:24Z</dcterms:created>
  <dcterms:modified xsi:type="dcterms:W3CDTF">2024-09-13T08:41:26Z</dcterms:modified>
</cp:coreProperties>
</file>