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E812A-797B-44E0-8EB6-AADF4283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08E36-5A1A-419A-8B77-34E65908F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CF622-AFB8-4444-BDE8-245300CD7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F481C-47A2-4B76-8CCA-9D34FEDFF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0148E-302E-4A3A-BF55-2098C3F62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6C772D-9589-47C2-B2E5-A3B63ECEF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C0A3DE-D58D-4B50-9470-AC453EDC3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B034D-51A2-40EE-8566-8C36853B2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84B92-4676-49BF-B0E7-D1E581E27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902CA-5C19-4D26-97E3-CD78CBB9F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2AF88-1FB1-4767-8AB3-F979F4E8F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1305111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绩效管理的目标设定与考核方法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目标设定与考核方法的结合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绩效管理的实施与改进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93" r="31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18" r="271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绩效管理是一种系统性的方法，用于设定、评估和实现个人或团队的工作目标，以促进组织整体业绩的提升。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通过明确目标、提供反馈、激励员工等方式，提高员工的工作绩效，进而实现组织的战略目标。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通过设定明确的目标和提供持续的反馈，帮助员工了解自己的工作表现，从而有针对性地改进和提高。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将个人和团队的目标与组织战略相结合，确保员工的工作与组织整体发展方向一致，推动组织持续发展。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通过公正的考核和奖惩制度，激励员工积极投入工作，努力实现个人和组织的目标。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与员工沟通并设定明确、可衡量的工作目标，确保双方对目标有共同的理解。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将考核结果反馈给员工，指出其工作中的优点和不足，提出改进建议，并制定下一阶段的绩效目标。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制定详细的绩效计划，包括工作标准、时间表、所需资源等，为员工实现目标提供指导。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员工按照绩效计划开展工作，并定期与上级或同事进行沟通和反馈，及时调整工作策略。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根据设定的目标和绩效标准，对员工的工作表现进行评估和考核，确保考核过程公正、客观。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设定目标时，必须确保目标是明确、具体、可衡量的，避免模糊和歧义。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目标设定要考虑到实际情况和资源限制，确保目标是可实现的，避免过高或过低的目标。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可实现性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目标应与组织或个人的使命、愿景和战略计划密切相关，确保目标的实现有助于推动组织或个人的发展。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设定目标时，应明确完成目标的期限或时间表，以便监控和评估进度。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时限性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即Specific（具体性）、Measurable（可衡量性）、Achievable（可实现性）、Relevant（相关性）和Time-bound（时限性），是一种常用的目标设定方法。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通过对组织或个人关键成功因素的识别和衡量，设定相应的绩效指标，以确保目标的实现。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平衡计分卡（BSC）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从财务、客户、内部业务流程和学习与成长四个维度，将组织或个人的战略目标转化为具体的、可衡量的绩效指标。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目标设定的实例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销售部门目标设定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设定具体的销售目标，如销售额、市场份额等，并制定相应的销售策略和计划。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生产部门目标设定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设定生产效率、产品质量、成本控制等方面的目标，并制定相应的生产计划和措施。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个人职业发展目标设定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设定职业晋升、技能提升、人际关系等方面的目标，并制定相应的职业规划和行动计划。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KPI的设定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遵循SMART原则，即具体性、可衡量性、可达成性、相关性和时限性。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将企业战略目标层层分解，转化为可操作的具体目标，使各级员工明确自己的工作重点与努力方向。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是衡量企业战略实施效果的关键量化指标，体现对组织战略目标有增值作用的绩效指标。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是一种从多个角度获取组织成员行为观察资料的方法，包括上级、下级、同事、客户等。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包括沟通技巧、人际关系、领导能力、行政能力等。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提供全面、客观的评价，有助于员工自我认知和发展。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360度反馈法的优点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目标管理法的实施步骤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制定目标、明确责任、实施行动、检查成果和奖惩兑现。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目标管理（MBO）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是一种以目标为导向，以人为中心，以成果为标准的管理方法。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遵循SMART原则，制定具体、可衡量、可达成、相关和有时限的目标。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https://d.book118.com/117113051114006035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2024-09-10T02:47:43.601</cp:lastPrinted>
  <dcterms:created xsi:type="dcterms:W3CDTF">2024-09-09T18:47:43Z</dcterms:created>
  <dcterms:modified xsi:type="dcterms:W3CDTF">2024-09-09T18:47:45Z</dcterms:modified>
</cp:coreProperties>
</file>