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768F3-2FF0-493A-88E9-E6B09A9DF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0E12-7A6A-4A2C-B1ED-8E0DB159E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74916-5D39-4DBD-B787-7BE048E87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AEAAC-AB22-4668-9185-A113AB241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5FA0E-B519-4F92-AF21-10529927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6C8EE-8B2D-4980-8081-9BD980676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E5CEF-AFAD-406C-BA59-E878FA84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B9371-E8D6-475D-A9F9-E5B978C5F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F0342-0904-4DE3-96F7-07A7D53A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E012F-1F85-4265-9EE6-779C6A66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D832B-1F4E-4EE5-847A-AE18C11A1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500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健康教育知识讲座课件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健康教育概述</a:t>
            </a:r>
          </a:p>
          <a:p>
            <a:r>
              <a:t>健康行为与生活方式</a:t>
            </a:r>
          </a:p>
          <a:p>
            <a:r>
              <a:t>营养与健康</a:t>
            </a:r>
          </a:p>
          <a:p>
            <a:r>
              <a:t>运动与健康</a:t>
            </a:r>
          </a:p>
          <a:p>
            <a:r>
              <a:t>心理健康与教育</a:t>
            </a:r>
          </a:p>
          <a:p>
            <a:r>
              <a:t>环境与健康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健康教育是通过信息传播和行为干预，帮助个人和群体掌握卫生保健知识，树立健康观念，自愿采纳有利于健康的行为和生活方式的教育活动与过程。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健康教育的目的是消除或减轻影响健康的危险因素，预防疾病，促进健康和提高生活质量。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近代健康教育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近代以来，随着医学模式的转变和公共卫生事业的发展，健康教育逐渐受到重视。一些国家开始在学校、社区和医院等场所开展健康教育活动。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古代健康教育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早在古代，人们就有了对健康的追求和保健意识。中医的“治未病”理念和养生之道就是古代健康教育的代表。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现代健康教育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进入21世纪，随着互联网的普及和健康观念的转变，健康教育的内容和形式发生了巨大变化。现代健康教育更加注重个性化、互动性和实效性。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健康教育的意义与价值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提高健康素养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通过健康教育，人们可以掌握更多的健康知识和技能，提高自我保健能力，形成健康的生活方式和行为习惯。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预防疾病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健康教育可以帮助人们了解疾病的危险因素和预防措施，从而降低患病风险，提高生活质量。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促进社会和谐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健康教育不仅关注个人健康，还关注公共卫生和社会和谐。通过健康教育，可以增强人们的公共卫生意识，促进社会的可持续发展。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健康行为与生活方式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46" r="30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指个体或群体为了预防疾病、促进健康、提高生活质量所采取的积极行动。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健康行为的概念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包括基本健康行为、预警行为、保健行为、避开环境危害和戒除不良嗜好等。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健康行为的分类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健康行为的概念与分类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指人们在日常生活中的活动、习惯以及周围环境对健康的综合影响。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良好的生活方式可以促进健康，而不良的生活方式则会导致疾病的发生和发展。例如，合理的饮食、充足的睡眠、适量的运动等都对健康有积极影响。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生活方式对健康的影响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生活方式对健康的影响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坚持进行适量的体育锻炼，提高身体素质和免疫力。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合理饮食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均衡摄取各种营养素，避免偏食和暴饮暴食。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充足睡眠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保证足够的睡眠时间，避免熬夜和不足的睡眠时间。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定期体检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定期进行身体检查，及时发现并处理潜在的健康问题。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保持积极乐观的心态，减轻压力和焦虑，增强心理韧性。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促进健康的行为与习惯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营养素的种类与功能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脂肪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维生素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提供能量，维持体温，保护内脏，参与细胞构成。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调节物质代谢，维持正常生理功能。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蛋白质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碳水化合物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矿物质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构成人体组织的基本物质，参与体内各种代谢过程。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提供能量，维持血糖水平，节约蛋白质。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构成骨骼、牙齿等硬组织，维持水、电解质平衡。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合理膳食的原则与建议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多吃蔬果、奶类、大豆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提供丰富的维生素、矿物质和膳食纤维。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吃动平衡，健康体重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保持适量运动，维持健康体重。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食物多样，谷类为主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保证摄入足够的能量和营养素。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适量吃鱼、禽、蛋、瘦肉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提供优质蛋白质、维生素A、B族等。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少盐少油，控糖限酒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减少高血压、高血脂等慢性病的风险。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https://d.book118.com/117115006014006036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2024-09-10T20:57:01.175</cp:lastPrinted>
  <dcterms:created xsi:type="dcterms:W3CDTF">2024-09-10T12:57:01Z</dcterms:created>
  <dcterms:modified xsi:type="dcterms:W3CDTF">2024-09-10T12:57:03Z</dcterms:modified>
</cp:coreProperties>
</file>