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74771-FF7F-4CC2-A2DC-8E449D61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99BF9-E0E0-4B45-9E88-564CADF3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0F5B3-863D-4DA0-871C-B333A0F3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E6146-E0A6-427F-9D5C-84CB545B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66EA2-75DB-4702-A527-85AFD354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72D8C-B2A5-4794-9420-DAE7F18A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51EC8C-F654-4B88-AF65-E90B83B6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35F4F-9947-4019-8A50-32C7BEDF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18804-1070-4652-9ABE-760B68B9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FC2B8-A14B-41CE-B960-FC632F0D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D6AC9-03EF-4C12-8DD5-F8C8A927C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5065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某高校新校区校园网络规划设计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网络服务与应用系统部署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无线网络覆盖及优化方案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运维管理与技术支持体系建设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新校区建设规模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占地约XX平方公里，规划建筑面积XX万平方米，容纳学生人数XX人。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现有网络设施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已建成部分基础网络设施，包括核心交换机、汇聚交换机和接入交换机等。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支持教学、科研、管理、生活服务等各项业务，提供高速、稳定、安全的网络环境。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新校区建设现状及需求分析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12" r="2291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84" r="23384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914" b="1091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构建高速、稳定、安全、可扩展的校园网络，满足未来5-10年业务发展需求。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先进性、实用性、可靠性、安全性、可管理性和可扩展性。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校园网络规划设计目标与原则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分为需求分析、设计、招标、实施和验收五个阶段进行。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预计项目周期为XX个月，其中需求分析和设计阶段XX个月，招标阶段XX个月，实施阶段XX个月，验收阶段XX个月。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基础设施规划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采用高性能交换机，实现高速数据交换和处理能力，保障网络核心稳定性。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核心层设计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部署汇聚交换机，实现数据汇聚和分发，提供灵活扩展能力。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汇聚层设计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配置接入交换机，提供终端用户接入功能，支持多种接入方式。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接入层设计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部署防火墙、路由器等设备，实现内外网安全隔离和数据转发。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出口设计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53" r="1725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校园网络拓扑结构设计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交换机选型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选择品牌知名度高、性能稳定、扩展性强的交换机产品。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路由器选型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选用具备高性能、高可靠性、丰富接口和扩展能力的路由器。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防火墙选型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选用具备高性能防火墙，支持多种安全策略和功能。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根据设备性能和实际需求，制定合理的配置方案，包括端口配置、VLAN划分、路由协议选择等。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根据业务需求，选择适当的服务器类型和配置，如Web服务器、数据库服务器、应用服务器等。同时考虑服务器的可扩展性、易维护性和高可用性。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设计合理的存储架构，选择适当的存储设备和技术，如NAS、SAN、分布式存储等。确保数据存储的安全性、可靠性和高效性。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服务器及存储系统规划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存储系统规划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网络服务与应用系统部署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明确校园网门户网站的主要功能和服务对象，如信息发布、在线服务、互动交流等。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确定网站目标与定位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合理规划网站的信息架构和页面布局，提供清晰、易用的导航和界面设计。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设计网站结构与布局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根据需求定制开发各类功能模块，如新闻发布、通知公告、在线报名、校园卡服务等。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开发网站功能模块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配置高性能的服务器和网络设备，确保网站的稳定性和安全性。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搭建网站运行环境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校园网门户网站建设方案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根据学校需求和预算，选择适合的邮件系统，如Exchange、Postfix、Sendmail等。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选择合适的邮件系统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搭建邮件服务器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设计邮件系统架构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制定邮件管理策略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配置邮件服务器硬件和软件环境，确保邮件系统的正常运行和数据安全。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根据学校规模和业务需求，设计合理的邮件系统架构，如分布式部署、负载均衡等。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制定邮件系统的使用和管理规定，如邮箱容量限制、反垃圾邮件措施等。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电子邮件系统部署策略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https://d.book118.com/117115065004006041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2024-09-13T16:20:31.570</cp:lastPrinted>
  <dcterms:created xsi:type="dcterms:W3CDTF">2024-09-13T08:20:31Z</dcterms:created>
  <dcterms:modified xsi:type="dcterms:W3CDTF">2024-09-13T08:20:33Z</dcterms:modified>
</cp:coreProperties>
</file>