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74F3D-52B8-4F17-AD07-FD59A9EE5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37F6D-8980-4F70-AC1D-764F45D24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26EAB-AD42-4FFB-ABFD-A3F945088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EB814-6181-4710-919A-CCE16FB5F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82C5E2-B9E3-49CF-B251-56AEAE14B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53A872-9F42-4B0B-AB1E-54A1E7185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922C3A-6B8C-44D9-B93C-C6CF269AD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FF06B-DAA5-4119-ABC2-6DF72EBA1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80006-1789-4669-9718-8B48344CA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9B1A0-F996-4141-AAF8-4630C4AFF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E7EA3-590D-4467-98A5-28A24B96E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16020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风险管理与企业全面数字化转型的协同推进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企业全面数字化转型现状及挑战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风险管理在数字化转型中的作用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协同推进风险管理与数字化转型的策略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风险管理与数字化转型相互促进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风险管理与企业全面数字化转型密切相关，二者相互促进，共同推动企业实现可持续发展。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数字化转型是企业发展的重要趋势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随着信息技术的不断发展和应用，企业数字化转型已成为提升企业竞争力和适应市场变化的重要途径。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风险管理是企业稳健经营的重要保障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在数字化转型过程中，企业面临各种风险和挑战，有效的风险管理是企业稳健经营和持续发展的重要保障。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本报告旨在分析风险管理与企业全面数字化转型的关系，探讨二者协同推进的策略和措施，为企业实现可持续发展提供参考。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本报告将围绕风险管理和企业全面数字化转型的协同推进展开讨论，包括风险管理在数字化转型中的应用、数字化转型对风险管理的影响以及协同推进的策略和措施等方面。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企业全面数字化转型现状及挑战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数字化转型是指企业利用先进的信息技术，对业务、组织、运营等方面进行全面的数字化改造，提升企业竞争力。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当前，数字化转型已成为全球企业发展的重要趋势，涉及云计算、大数据、人工智能、物联网等多个领域。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随着技术的不断进步和市场需求的变化，数字化转型的趋势将更加明显和迫切。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数字化转型的定义与趋势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大部分企业已经开始了数字化转型的探索和实践，但整体进展较慢。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部分行业领先企业在数字化转型方面取得了显著成效，但多数企业仍处于初级阶段。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企业在数字化转型过程中面临着技术、人才、资金等多方面的挑战。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企业数字化转型的现状分析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组织与文化挑战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数字化转型需要企业进行全面的组织变革和文化重塑，打破传统的管理模式和思维方式，这对企业的组织能力和文化适应性提出了严峻的挑战。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企业需要不断更新和升级信息技术设施，以适应数字化转型的需求，但技术更新速度快，投入成本高。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企业需要具备一支高素质、专业化的人才队伍来支持数字化转型，但当前人才市场上符合要求的人才供给不足。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数字化转型需要大量的资金投入，包括技术研发、设备采购、人才培养等方面，对企业的资金实力提出了更高的要求。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面临的挑战与困境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风险管理在数字化转型中的作用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通过全面梳理企业业务流程、信息系统和数据资产，识别潜在的数字化风险，如数据安全风险、系统漏洞风险等。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对识别出的风险进行量化和定性评估，确定风险等级和影响程度，为后续的风险应对策略制定提供依据。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通过完善企业风险管理制度、提升员工风险意识等方式，预防数字化风险的发生。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针对已经发生的风险事件，采取及时有效的应对措施，如启动应急响应计划、进行危机公关等，降低风险对企业的影响。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风险应对策略与措施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应对性策略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提升企业整体风险管理水平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数字化转型涉及企业多个业务领域和信息系统，通过全面风险管理可以提升企业整体的风险管理水平。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增强企业竞争优势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在数字化转型过程中，企业可以通过风险管理优化业务流程、提升运营效率，从而增强自身的竞争优势。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保障数字化转型的顺利进行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通过风险管理，企业可以及时发现并解决数字化转型过程中的潜在问题，确保转型计划的顺利推进。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风险管理在数字化转型中的价值体现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https://d.book118.com/117116020064006044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2024-09-18T21:12:03.405</cp:lastPrinted>
  <dcterms:created xsi:type="dcterms:W3CDTF">2024-09-18T13:12:03Z</dcterms:created>
  <dcterms:modified xsi:type="dcterms:W3CDTF">2024-09-18T13:12:05Z</dcterms:modified>
</cp:coreProperties>
</file>