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2807C0-0C96-44C5-9CE0-BAE68CC692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F35FD2-CC78-48BC-B7DD-7DA78E9348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708EF6-3B49-41D1-8422-7EE4C1D2F5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B8E675-0AC9-4602-AC1C-F7D7D81905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0AA73D-06D3-4F54-AA56-C366663D13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982A2E-B291-49D7-9BCE-C47352461D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7673CA-F7AC-40F6-992C-AD538F81F1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065C11-5528-4894-BB30-70E21BF13D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A0A15D-3462-4350-80BE-20F8DE5FD9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90EE7E-EB1C-4D53-AAFA-722C78D732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799316-5842-4E7F-BB2D-20B49E8233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12116104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《飞向太空的航程》PPT课件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中国的航天历程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《飞向太空的航程》内容解析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中国航天人的精神面貌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《飞向太空的航程》的影响与启示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结语</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《飞向太空的航程》</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主题名称</a:t>
            </a:r>
          </a:p>
        </p:txBody>
      </p:sp>
      <p:pic>
        <p:nvPicPr>
          <p:cNvPr id="5" name="Picture 5"/>
          <p:cNvPicPr>
            <a:picLocks noChangeAspect="1"/>
          </p:cNvPicPr>
          <p:nvPr/>
        </p:nvPicPr>
        <p:blipFill>
          <a:blip r:embed="rId2"/>
          <a:srcRect l="14500" r="14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科技、历史、探索</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主题领域</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中国航天事业的发展历程，特别是神舟五号载人航天飞行任务</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主题内容</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背景时间：2003年</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背景地点：中国</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31266" b="31266"/>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背景事件：中国首次载人航天飞行任务成功，神舟五号飞船成功发射并返回</a:t>
            </a:r>
          </a:p>
        </p:txBody>
      </p:sp>
      <p:pic>
        <p:nvPicPr>
          <p:cNvPr id="10" name="Picture 10"/>
          <p:cNvPicPr>
            <a:picLocks noChangeAspect="1"/>
          </p:cNvPicPr>
          <p:nvPr/>
        </p:nvPicPr>
        <p:blipFill>
          <a:blip r:embed="rId4"/>
          <a:srcRect t="2437" b="2437"/>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中国的航天历程</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中国航天事业正式起步，成立了第一个航天研究机构——中国科学院力学研究所。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1956年</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5083" b="15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1960年</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417" r="154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1964年</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中国自行研制的第一枚火箭——“两弹一星”中的探空火箭发射成功。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中国成功爆炸了第一颗原子弹，成为第五个拥有核武器的国家。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起步阶段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310" r="3331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532" r="2853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东方红卫星发射</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东方红卫星的成功发射标志着中国进入了太空时代，具有里程碑意义。</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1970年：中国第一颗人造地球卫星“东方红一号”发射成功，中国成为世界上第五个能够独立研制和发射人造卫星的国家。</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332" r="1033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4474" r="2447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中国载人航天工程正式启动，目标是实现航天员的天地往返。</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1992年</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中国首位航天员杨利伟乘坐神舟五号飞船进入太空，中国成为世界上第三个实现载人航天的国家。</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2003年</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载人航天工程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中国月球探测工程正式启动，旨在探测月球表面和资源。</a:t>
            </a:r>
          </a:p>
        </p:txBody>
      </p:sp>
      <p:pic>
        <p:nvPicPr>
          <p:cNvPr id="6" name="Picture 6"/>
          <p:cNvPicPr>
            <a:picLocks noChangeAspect="1"/>
          </p:cNvPicPr>
          <p:nvPr/>
        </p:nvPicPr>
        <p:blipFill>
          <a:blip r:embed="rId2"/>
          <a:srcRect l="28292" r="282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2004年</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中国成功发射嫦娥三号探测器，实现了首次月球软着陆和巡视探测。</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2013年</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50" r="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中国成功发射嫦娥五号探测器，实现了无人月面取样并返回地球，标志着中国在月球探测领域取得了重大突破。</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2019年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月球探测工程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《飞向太空的航程》内容解析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情节发展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从神舟五号的发射前准备，到航天员杨利伟的选拔和训练，再到发射升空和返回地球的全过程。</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故事背景</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2003年10月15日，中国成功发射了第一艘载人飞船“神舟五号”，标志着中国成为世界上继俄罗斯和美国之后第三个掌握了载人航天技术的国家。</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故事高潮</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杨利伟在太空中经历了失重、孤独、恐惧和喜悦等复杂情感，最终成功返回地球。</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2625" b="26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6667" b="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故事情节概述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作为中国首位航天员，他勇敢、坚定、聪明，具有强烈的使命感和责任感。</a:t>
            </a:r>
          </a:p>
        </p:txBody>
      </p:sp>
      <p:pic>
        <p:nvPicPr>
          <p:cNvPr id="5" name="Picture 5"/>
          <p:cNvPicPr>
            <a:picLocks noChangeAspect="1"/>
          </p:cNvPicPr>
          <p:nvPr/>
        </p:nvPicPr>
        <p:blipFill>
          <a:blip r:embed="rId2"/>
          <a:srcRect l="12000" r="120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542" r="16542"/>
          <a:stretch>
            <a:fillRect/>
          </a:stretch>
        </p:blipFill>
        <p:spPr>
          <a:xfrm>
            <a:off x="5146546" y="1536628"/>
            <a:ext cx="1898908"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167" r="161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杨利伟</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他们团结协作，互相支持，共同为中国载人航天事业奋斗。</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航天员团队</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他们默默奉献，为飞船的成功发射和航天员的安全保驾护航。</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科学家和技术人员</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人物形象分析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https://d.book118.com/117121161043006042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2024-09-15T11:22:33.001</cp:lastPrinted>
  <dcterms:created xsi:type="dcterms:W3CDTF">2024-09-15T03:22:33Z</dcterms:created>
  <dcterms:modified xsi:type="dcterms:W3CDTF">2024-09-15T03:22:34Z</dcterms:modified>
</cp:coreProperties>
</file>