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8FBE3-9C4A-42FC-9FC8-879B3E653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7F009-5E0C-47C8-ADA5-F9AC2821A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0CD2D-1657-4DC4-97BA-D2B32D946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4C4E7-EF94-4A4A-BF81-607078DD8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033EDA-69FD-4E09-84A3-A439E8A1A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BB2EE-5B89-4F31-AC96-304FC9E75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E43319-D6EF-4058-AC96-149119FDA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755FA-EDF2-4072-89C6-9ECD4F41A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75B55-0C01-4036-8F5F-28B1D21A6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13EAF-CDAF-407E-8EC1-711C51BD8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5AA6A-4398-4843-ADE4-B8FD388C0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2305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呼吸道感染防护指导手册减少人际接触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人际接触在呼吸道感染传播中的作用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减少人际接触的防护措施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个人卫生习惯与呼吸道健康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家庭和工作场所的防护措施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学校和公共场所的防护措施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根据感染部位不同，可分为上呼吸道感染（如感冒、喉炎等）和下呼吸道感染（如支气管炎、肺炎等）。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68" b="3868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662" r="6662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38" r="13238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303" b="1430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包括季节变化、气温波动、空气污染、吸烟、免疫力低下等。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38" b="125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上呼吸道感染常见症状包括鼻塞、流涕、咳嗽、发热等；下呼吸道感染则可能出现咳嗽、咳痰、呼吸困难等症状。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医生会根据患者症状、体征及实验室检查结果进行综合诊断，如血常规、X线胸片等。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人际接触在呼吸道感染传播中的作用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750" r="9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通过握手、拥抱等身体接触，病原体可从感染者传播给健康人。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感染者接触物体表面后，病原体可在物体表面存活一段时间，健康人接触被污染的物体后再触摸口、鼻、眼等部位，从而造成感染。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间接接触传播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人际接触传播方式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人际接触传播风险评估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高风险场所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医院、学校、幼儿园、养老院等人员密集场所，人际接触频繁，增加感染风险。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高风险人群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儿童、老年人、孕妇及患有慢性疾病等免疫力较低的人群，更容易受到感染。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减少人际接触可有效降低呼吸道感染的传播风险，保护个人和公共卫生安全。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减缓疫情传播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在呼吸道传染病暴发期间，减少人际接触有助于减缓疫情的传播速度，为疫情防控赢得时间。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保护弱势群体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减少人际接触对于保护免疫力较低的弱势群体尤为重要，可降低其感染风险。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减少人际接触的重要性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减少人际接触的防护措施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在公共场所尽量与他人保持至少1米（约3英尺）的距离，以降低飞沫传播的风险。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避免近距离接触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避免握手、拥抱等近距离接触行为，以减少病毒传播的可能性。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188" r="21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避免高峰时段出行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在上下班高峰时段，尽量避免乘坐公共交通工具，以减少拥挤和接触。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减少参加大型活动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尽量避免参加人员密集的大型活动，如演唱会、体育比赛等。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避免拥挤场所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在非必要情况下，尽量减少外出次数和时间，以降低感染风险。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尽量减少外出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如确需外出，应提前规划好行程，尽量减少在公共场所的停留时间。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合理安排行程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尽量选择线上购物、线上学习、线上娱乐等线上活动，以减少线下接触。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优先选择线上活动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减少不必要的外出活动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https://d.book118.com/117123055016006035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2024-09-09T09:13:51.498</cp:lastPrinted>
  <dcterms:created xsi:type="dcterms:W3CDTF">2024-09-09T01:13:51Z</dcterms:created>
  <dcterms:modified xsi:type="dcterms:W3CDTF">2024-09-09T01:13:53Z</dcterms:modified>
</cp:coreProperties>
</file>