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471501-DDB0-4A50-8CF8-9300805C1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EE6ECE-D60D-449D-A850-9F2B88F8F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EAF96F-4D24-4A68-A4FD-C3650DB63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A8974B-A1F6-41E7-A87C-A76EE9DD4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E986D8-73E0-4276-821D-B781490BF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E7F875-9C38-4E5D-8B81-3F26658CB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E6146A-9555-4332-BBDF-ABFD5051E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038774-E205-4954-8EFA-F0A5551D0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5813D6-6320-446D-8FC8-BFB2DF30C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AA238-9D2E-466D-8648-EEF7417D8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07842F-D642-4B46-86E2-F813802D8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12313200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篮球运动伤的预防与救治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篮球运动伤概述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篮球运动伤预防措施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篮球运动伤救治方法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常见篮球运动伤及处理方法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预防与救治过程中的注意事项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篮球运动伤概述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篮球运动伤是指在进行篮球运动过程中，由于各种原因导致的身体损伤或疾病。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根据损伤部位和性质，篮球运动伤可分为肌肉拉伤、韧带扭伤、关节脱位、骨折等。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66" b="2776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篮球运动伤的发生原因主要包括运动前准备不足、技术动作不规范、身体疲劳、场地器材不良等。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篮球运动伤不仅影响运动员的身体健康和运动能力，还可能引发长期后遗症，如慢性疼痛、关节功能障碍等，甚至可能影响运动员的职业生涯。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发生原因及危害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发生原因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通过加强运动前准备、规范技术动作、合理安排运动量、选择合适的场地器材等措施，可以有效降低篮球运动伤的发生率。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已经发生的篮球运动伤，及时有效的救治可以减轻伤痛、防止伤势恶化，为运动员的康复和重返赛场提供有力保障。同时，科学的救治也有助于运动员更好地了解自己的身体状况，为未来的训练和比赛提供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救治的重要性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预防与救治的重要性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篮球运动伤预防措施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通过力量训练，提高运动员的肌肉力量和耐力，减少运动过程中的损伤风险。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力量训练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柔韧性训练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平衡性训练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58" r="14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通过拉伸和柔韧性训练，增加关节的灵活性和稳定性，降低肌肉和韧带拉伤的风险。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通过平衡性训练，提高运动员的平衡能力和稳定性，减少摔倒和扭伤的风险。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提高运动员身体素质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正确技术动作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教练员应教授正确的技术动作，使运动员掌握正确的篮球技术，减少因技术不当导致的损伤。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战术配合意识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加强运动员之间的战术配合意识，避免因配合不当导致的碰撞和拉扯。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规范技术动作与战术配合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全身热身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在运动前进行全身热身活动，包括慢跑、拉伸、关节活动等，提高身体温度和血液循环。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针对性热身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针对篮球运动的特点，进行针对性的热身活动，如手指、手腕、脚踝等关节的拉伸和活动。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加强运动前热身活动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https://d.book118.com/117123132004006030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2024-09-01T10:15:57.596</cp:lastPrinted>
  <dcterms:created xsi:type="dcterms:W3CDTF">2024-09-01T02:15:57Z</dcterms:created>
  <dcterms:modified xsi:type="dcterms:W3CDTF">2024-09-01T02:15:59Z</dcterms:modified>
</cp:coreProperties>
</file>