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08429EF-7BA5-4B8D-9AA4-4507A331C97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AD637-A09B-468F-8046-3D4305663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9D039-9547-4541-B58D-2D3DEA340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7F8AF-5CBB-4E2D-A275-2CD07FD40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73A03-C072-4508-B1CD-51B6E7B56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8297A5-771F-498E-AEAA-E3AADBA46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EE58B8-2E50-420A-800D-AFC1E57D1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D9B455-22A5-481E-BC83-674E8AF59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33B88-4DF6-4064-9222-E09DAAA06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BE576-41D3-4690-A67E-062A714DF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9EF0B-7C48-4A64-9BDE-A58582197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68328-A20B-4CD1-A97A-5BF4176C6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2B82492-0B90-4690-9334-281479A4A28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C7C9EBC-699F-47B8-9346-9962D138127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24023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产品线销售数据透视汇报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产品线销售数据透视汇报简介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产品线销售数据概况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产品线销售趋势分析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产品线销售策略优化建议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产品线销售数据细分分析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产品线销售数据总结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产品线销售数据透视汇报简介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https://d.book118.com/117124023043006054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产品线销售数据透视汇报</vt:lpstr>
      <vt:lpstr>目录</vt:lpstr>
      <vt:lpstr>第1章 产品线销售数据透视汇报简介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2024-09-28T12:22:37.975</cp:lastPrinted>
  <dcterms:created xsi:type="dcterms:W3CDTF">2024-09-28T04:22:37Z</dcterms:created>
  <dcterms:modified xsi:type="dcterms:W3CDTF">2024-09-28T04:22:40Z</dcterms:modified>
</cp:coreProperties>
</file>