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9CBD3-C8EA-40C8-8004-B64AF072D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88449-674E-4257-8440-8E4E116F2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270D5-71DA-4702-B327-6C9DB45DE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BBECC-791C-4807-9B67-CA229B6C1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C14898-7988-4C26-B314-53628D054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3B9A91-7015-4754-9479-6842985AE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96274B-51BA-4FAD-9FC7-3817720E3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6CAFF-8FE0-44B8-B26D-F0F431411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A47BF-1B90-486A-AFBC-8E9D50273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F252F-1152-4D11-B2A3-AF0A2BA8E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610B7-96B0-44EA-A818-AF7352EF7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2406111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第二商事组织法企业法课件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商事组织法的法律责任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商事组织法的监管与自律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商事组织法的改革与发展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商事组织法的定义、特点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是规定商事组织的法律地位、权利义务、组织结构、管理体制等方面的法律规范的总称。其特点主要包括：规范商事组织的设立、变更和终止；保障商事组织的合法权益；促进商事组织的健康发展；维护市场秩序和社会公共利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商事组织法的定义与特点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商事组织法的历史、发展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商事组织法的发展经历了多个阶段，从最初的行会法到现代的公司法、合伙企业法等，不断完善和演进。随着市场经济的发展和全球化的推进，商事组织法也在不断修订和完善，以适应新的经济形势和社会需求。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商事组织法的历史与发展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商事组织法的目的、意义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的目的是规范商事组织的设立、运作和管理，保障商事组织的合法权益，促进市场经济的健康发展。其意义在于维护市场秩序、保障公平竞争、推动经济发展和社会进步。同时，商事组织法也是国家法律体系的重要组成部分，对于完善法律体系、推进法治建设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商事组织法的目的和意义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有限责任公司是一种相对较为封闭的企业形式，其股东对公司债务的承担具有相对的有限性。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有限责任公司是由两个以上股东共同出资，股东以其认缴的出资额为限对公司承担责任，公司以其全部财产对公司的债务承担责任的企业法人。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有限责任公司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17" r="19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股份有限公司是一种较为开放的企业形式，其股份可以向不特定多数人发行，股东对公司债务承担具有相对的无限性。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股份有限公司是由一定数量的股东发起设立，全部资本分为等额股份，股东以其所持股份为限对公司承担责任，公司以其全部财产对公司的债务承担责任的企业法人。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股份有限公司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合伙企业是由两个或两个以上合伙人共同出资、共同经营、共担风险的企业形式。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合伙企业是由两个或两个以上的合伙人共同出资、共同经营、共担风险的企业。合伙人对企业的债务承担无限连带责任。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合伙企业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https://d.book118.com/117124061115006052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2024-09-26T03:43:01.829</cp:lastPrinted>
  <dcterms:created xsi:type="dcterms:W3CDTF">2024-09-25T19:43:01Z</dcterms:created>
  <dcterms:modified xsi:type="dcterms:W3CDTF">2024-09-25T19:43:03Z</dcterms:modified>
</cp:coreProperties>
</file>