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B993A-E71A-4FE7-9894-3E5E2D7A2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4F9E5-D82C-49D8-9FB8-66A82D580E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DC12D1-13A7-48E0-A188-95B9DED9A2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68658-A375-4E4F-AE85-3E36703BA3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AC9C1-4AF4-4FA2-90DE-33ADBEB42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1C4EBE-293A-4FB1-BB5A-460CE5376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8FEBEF-D0C8-4F09-B9A4-3DA7A67A8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01A447-DBF7-4160-9684-FE10EEA8A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9A966-7857-4FCA-BA12-25D7F7FAE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3F60CD-9510-4C5D-AC4C-B400A9E28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6CCA64-36B9-41D5-971C-ED07F94E9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2406413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使用情态动词表达介入和关注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介入类情态动词详解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关注类情态动词详解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介入与关注在语境中运用技巧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情态动词基本概念与分类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情态动词是一种辅助动词，用于表达说话者对句子所描述情况的态度、情感或判断。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它们不表示具体的动作或状态，而是表达一种可能性、必要性、意愿等抽象概念。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可以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可能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应该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必须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愿意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表示许可、能力或可能性。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表示推测或不确定性。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表示建议、责任或义务。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表示强制、必要性或不可避免性。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表示意愿、愿望或喜好。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常见情态动词列举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303" r="12303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情态动词通常位于主要动词之前，构成谓语的一部分。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在疑问句和否定句中，情态动词需要移到主语之前。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情态动词后面接动词原形，表示现在或将来的动作或状态。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情态动词在句子中位置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介入类情态动词详解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should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ought to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表示建议或提议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用于给出建议或提出某种行动方案，表示“应该”或“应当”。例如：“You should try to finish the project before the deadline.”（你应该在截止日期前完成项目。）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与should类似，但语气稍重，表示基于某种义务或责任的建议。例如：“You ought to apologize for what you did.”（你应该为你所做的事道歉。）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958" r="14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强调某种必要性或强制性，表示“必须”或“不得不”。例如：“You must wear a helmet when riding a bike.”（骑自行车时必须戴头盔。）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must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与must相似，但更侧重于客观需要或外部压力。例如：“I have to go to the meeting because my boss is expecting me.”（我必须去开会，因为老板在等我。）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have to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表示必要或重要性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表示某种可能性或推测，语气较为中性。例如：“It may rain later in the day.”（今天晚些时候可能会下雨。）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与may相似，但语气更为委婉或不确定性更大。例如：“I might go to the concert if I have time.”（如果我有时间，我可能会去听音乐会。）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表示可能性或推测：may, might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might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may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关注类情态动词详解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will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用于表示现在的意愿或决心，通常与第一人称 I 或第二人称 you 连用。例如：“I will help you with your project.”（我愿意帮你完成你的项目。）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would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 will 的过去式，用于表示过去的意愿或假设的情况。例如：“I would have helped you, but I was busy.”（我本来愿意帮你的，但我当时很忙。）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表示意愿或愿望：will, would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can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用于表示能力、可能性或允许。例如：“You can borrow my car if you need it.”（如果你需要，你可以借我的车。）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could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 can 的过去式，用于表示过去的能力、可能性或假设的情况。例如：“I could run faster when I was younger.”（我年轻时能跑得更快。）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表示能力或可能性：can, could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https://d.book118.com/117124064130006042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2024-09-16T02:33:06.730</cp:lastPrinted>
  <dcterms:created xsi:type="dcterms:W3CDTF">2024-09-15T18:33:06Z</dcterms:created>
  <dcterms:modified xsi:type="dcterms:W3CDTF">2024-09-15T18:33:08Z</dcterms:modified>
</cp:coreProperties>
</file>