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131E65-47F4-46A8-A851-5B65EF838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73601-04C0-43FD-9D86-6CB77BA58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B1EB0-895E-4BFE-9730-87D3E097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C22443-C833-4D57-8A1A-0E737B71F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A2CA4A5-9A8E-44CF-925B-74A8A5F6D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871197-ADD3-4DB2-AD4E-DD895874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50E4EF-4CAF-43B0-9432-384839156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D04EB0-AFEB-4A9C-AE32-F9FAA4ED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622A21-75BF-4230-9C63-B287F1E70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35922-52BA-403C-9984-5B29AA3E2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31869-62A8-4436-A069-C4C2382DB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50661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协和新药药代动力学研究课件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药代动力学概述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协和新药介绍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药代动力学研究方法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协和新药药代动力学特性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药代动力学与药物疗效和安全性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协和新药的未来展望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药代动力学概述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药代动力学是研究药物在体内的吸收、分布、代谢和排泄（ADME）过程的学科。它涉及到药物在体内的动态变化，包括药物浓度的变化、作用强度的变化等。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药代动力学研究旨在了解药物的体内过程，为药物的合理使用、剂量调整和药物开发提供科学依据，从而提高药物的疗效和安全性。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分布参数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包括血药浓度、组织分布等，用于描述药物在体内的分布情况。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排泄参数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包括药物的排泄速率、排泄途径等，用于描述药物从体内排出的过程。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代谢参数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包括代谢产物的性质、代谢速率等，用于描述药物在体内的代谢过程。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吸收参数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包括药物的口服生物利用度、吸收速率常数等，用于描述药物从胃肠道进入血液的速度和程度。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药代动力学参数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通过药代动力学研究，可以了解药物的体内过程，为临床用药提供科学依据，如给药剂量、给药间隔等。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指导临床用药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通过药代动力学研究，可以了解药物在体内的动态变化，从而优化给药方案，提高药物的疗效。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提高药物疗效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通过药代动力学研究，可以了解药物在体内的代谢和排泄情况，从而降低药物的不良反应发生率。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降低药物不良反应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通过药代动力学研究，可以评估新药的潜在疗效和安全性，从而加速新药的研发进程。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促进新药开发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药代动力学研究的重要性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协和新药介绍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40" b="25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43" b="32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药物研发背景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针对未满足的医疗需求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新药研发通常针对某些难治性疾病，现有药物无法满足临床需求。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疾病负担的考量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某些疾病给患者和社会带来巨大的经济和健康负担，新药的研发有助于减轻这些负担。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科技进步的推动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新药研发得益于生物技术、基因组学等领域的技术进步，这些技术为药物设计和筛选提供了更多可能性。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新药的作用机制首先需要确定靶点，即药物作用的特定分子或细胞结构。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靶点选择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研究药物如何与靶点结合，以及这种结合如何影响靶点的功能。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药物与靶点的相互作用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理解药物如何影响细胞内的信号转导通路，从而调节细胞功能。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信号转导通路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药物作用机制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初步评估药物的疗效和安全性。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早期临床试验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晚期临床试验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83" r="17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上市后监测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708" r="15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在更大规模的人群中验证药物的疗效和安全性。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上市后对药物进行长期监测，收集不良反应和疗效数据，以评估药物的长期安全性和有效性。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药物临床试验结果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https://d.book118.com/117125066126006025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2024-08-30T09:17:15.378</cp:lastPrinted>
  <dcterms:created xsi:type="dcterms:W3CDTF">2024-08-30T01:17:15Z</dcterms:created>
  <dcterms:modified xsi:type="dcterms:W3CDTF">2024-08-30T01:17:17Z</dcterms:modified>
</cp:coreProperties>
</file>