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D59B8-2970-4E74-ABD7-4B1F79FB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B5186-1414-406D-9E9B-5B1527C1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2C5F2-EFB8-4A0C-A7C2-37475B865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FCFAA-9CED-435E-831A-52E1ED21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3797E-73A1-4C65-A7E5-CC0BB477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876C9-7319-492F-B438-BB9E2FB2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98A0D-B381-4F4F-BAA0-8BDBC5FF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70527-74C6-4EFF-883F-AC2D651E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45375-4622-4A44-8139-D3B849F7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83FA5-19BD-4FDF-AE99-4A1E7021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0B491-0EA3-4097-B8AF-4830CB24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5145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芯片电源完整性分析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电源完整性定义与重要性
 芯片电源供应系统概述
 电源分配网络设计
 电源噪声来源与分析
 电源完整性仿真方法
 电源完整性优化技术
 电源完整性测试与验证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电源完整性定义与重要性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芯片电源完整性分析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电源完整性定义与重要性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电源完整性的定义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1.电源完整性是指电源在系统中的稳定性和可靠性，确保电源能够正常、稳定地提供所需的电压和电流。</a:t>
            </a:r>
          </a:p>
          <a:p>
            <a:r>
              <a:t>2.随着芯片技术的不断发展，电源完整性成为了一个关键的考量因素，因为电源波动或噪声可能会对芯片的性能和稳定性产生重大影响。</a:t>
            </a:r>
          </a:p>
          <a:p>
            <a:r>
              <a:t>3.为了确保电源完整性，需要设计合理的电源分配网络，并考虑各种因素，如电阻、电感、电容等，以确保电源能够正常供应。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电源完整性的重要性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1.电源完整性对于确保系统的稳定性和可靠性至关重要。如果电源不完整，可能会导致系统崩溃或数据错误，严重影响系统的正常运行。</a:t>
            </a:r>
          </a:p>
          <a:p>
            <a:r>
              <a:t>2.随着人工智能、物联网等技术的不断发展，芯片的性能和复杂度不断提高，对电源完整性的要求也越来越高。</a:t>
            </a:r>
          </a:p>
          <a:p>
            <a:r>
              <a:t>3.确保电源完整性可以提高系统的性能和稳定性，同时也可以降低维修和更换成本，提高系统的可靠性和可用性。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芯片电源供应系统概述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芯片电源完整性分析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芯片电源供应系统概述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芯片电源供应系统概述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1.电源完整性是芯片正常工作的关键。随着芯片技术的飞速发展，电源完整性分析变得越来越重要。稳定的电源供应是芯片可靠运行的基础，电源完整性分析就是要确保电源供应的稳定性。</a:t>
            </a:r>
          </a:p>
          <a:p>
            <a:r>
              <a:t>2.芯片电源供应系统包含多个组成部分，例如电源电路、配电网络、去耦电容等。这些部分必须协同工作，以确保电源的稳定性。</a:t>
            </a:r>
          </a:p>
          <a:p>
            <a:r>
              <a:t>3.电源完整性分析需要考虑多种因素，包括电压降、噪声、电磁干扰等。这些因素都可能影响芯片的性能和可靠性。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电源完整性分析的重要性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1.随着芯片集成度的提高和功耗的增加，电源完整性分析的重要性日益凸显。</a:t>
            </a:r>
          </a:p>
          <a:p>
            <a:r>
              <a:t>2.电源完整性分析可以帮助设计师预测和解决潜在的电源问题，提高芯片的可靠性和性能。</a:t>
            </a:r>
          </a:p>
          <a:p>
            <a:r>
              <a:t>3.忽略电源完整性分析可能会导致严重的后果，如芯片工作异常、系统崩溃等。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芯片电源供应系统概述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芯片电源供应系统的挑战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1.随着技术的不断进步，芯片电源供应系统面临诸多挑战，如更高的功耗、更严格的电压要求、更大的噪声等。</a:t>
            </a:r>
          </a:p>
          <a:p>
            <a:r>
              <a:t>2.这些挑战需要采用新的技术和方法来应对，例如采用先进的电源管理技术、使用高性能去耦电容等。</a:t>
            </a:r>
          </a:p>
          <a:p>
            <a:r>
              <a:t>3.设计师需要关注这些挑战，并采取有效的措施来解决这些问题，以确保芯片电源供应的稳定性。</a:t>
            </a:r>
          </a:p>
          <a:p>
            <a:r>
              <a:t>以上内容仅供参考，具体内容需要根据实际情况进行调整和补充。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电源分配网络设计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芯片电源完整性分析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电源分配网络设计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电源分配网络设计的重要性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1.电源分配网络是芯片电源完整性分析的核心组成部分，对芯片性能和稳定性具有重要影响。</a:t>
            </a:r>
          </a:p>
          <a:p>
            <a:r>
              <a:t>2.随着芯片技术的不断发展，电源分配网络的设计变得越来越复杂，需要充分考虑电源噪声、电压降和电流分布等因素。</a:t>
            </a:r>
          </a:p>
          <a:p>
            <a:r>
              <a:t>3.优秀的电源分配网络设计可以优化芯片性能，提高电源利用效率，降低功耗和热量产生。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电源分配网络的主要组成部分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1.电源分配网络主要由电源平面、地平面和电源传输线路组成。</a:t>
            </a:r>
          </a:p>
          <a:p>
            <a:r>
              <a:t>2.电源平面和地平面提供稳定的电压参考和电流回路，电源传输线路负责将电源输送到芯片的各个部分。</a:t>
            </a:r>
          </a:p>
          <a:p>
            <a:r>
              <a:t>3.在设计电源分配网络时，需要充分考虑各组成部分的阻抗、电感和电容等参数，以确保电源完整性。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电源分配网络设计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电源分配网络的拓扑结构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1.电源分配网络的拓扑结构主要有树状、网状和混合结构等类型。</a:t>
            </a:r>
          </a:p>
          <a:p>
            <a:r>
              <a:t>2.不同的拓扑结构具有不同的优缺点，需要根据具体应用场景进行选择。</a:t>
            </a:r>
          </a:p>
          <a:p>
            <a:r>
              <a:t>3.在设计电源分配网络时，需要充分考虑拓扑结构对电源完整性的影响，并进行优化。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电源分配网络的布线技术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1.电源分配网络的布线技术包括走线长度、宽度、间距和层数等方面的考虑。</a:t>
            </a:r>
          </a:p>
          <a:p>
            <a:r>
              <a:t>2.优秀的布线技术可以减小电源噪声和电压降，提高电源的稳定性和可靠性。</a:t>
            </a:r>
          </a:p>
          <a:p>
            <a:r>
              <a:t>3.在布线过程中，需要充分考虑电流分布和热效应等因素，以确保布线的合理性和有效性。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电源分配网络设计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电源分配网络的滤波技术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1.电源分配网络的滤波技术可以有效去除电源噪声和干扰，提高电源质量。</a:t>
            </a:r>
          </a:p>
          <a:p>
            <a:r>
              <a:t>2.常见的滤波技术包括电容滤波、电感滤波和RC滤波等。</a:t>
            </a:r>
          </a:p>
          <a:p>
            <a:r>
              <a:t>3.在设计滤波电路时，需要充分考虑滤波器的频率响应和阻抗匹配等因素，以确保滤波效果。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电源分配网络的优化技术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1.电源分配网络的优化技术可以提高电源利用效率，降低功耗和热量产生。</a:t>
            </a:r>
          </a:p>
          <a:p>
            <a:r>
              <a:t>2.常见的优化技术包括动态电压调整、电源门控和时钟门控等。</a:t>
            </a:r>
          </a:p>
          <a:p>
            <a:r>
              <a:t>3.在优化电源分配网络时，需要充分考虑芯片性能和功耗之间的平衡，以提高芯片的整体性能。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电源噪声来源与分析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芯片电源完整性分析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电源噪声来源与分析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电源噪声来源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噪声主要来源于电源供应器、电路板走线、元器件和负载电流的变化。其中，电源供应器的不稳定会导致电压波动，电路板走线的不合理设计会产生电磁干扰，元器件的参数漂移会引起电源噪声，负载电流的变化会导致电源网络上的压降。</a:t>
            </a:r>
          </a:p>
          <a:p>
            <a:r>
              <a:t>2.针对不同的噪声来源，需要采取不同的抑制措施，如优化电源供应器设计，改善电路板布线，选择稳定的元器件，以及通过电源滤波、去耦等技术来减小噪声的影响。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电源噪声分析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1.电源噪声分析主要通过对电源网络的频率响应、阻抗特性和噪声传递函数等进行分析，以了解电源噪声对系统性能的影响。</a:t>
            </a:r>
          </a:p>
          <a:p>
            <a:r>
              <a:t>2.常用的分析方法包括频谱分析、时域分析和电路模拟等。其中，频谱分析可以揭示电源噪声的频率分布特性，时域分析可以观察电源电压的瞬态变化，电路模拟可以评估电源网络对不同负载的适应性。</a:t>
            </a:r>
          </a:p>
          <a:p>
            <a:r>
              <a:t>以上内容仅供参考，具体内容需要根据实际情况进行调整和修改。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电源完整性仿真方法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芯片电源完整性分析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https://d.book118.com/117125145014006034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电源完整性定义与重要性</vt:lpstr>
      <vt:lpstr> 电源完整性定义与重要性</vt:lpstr>
      <vt:lpstr> 芯片电源供应系统概述</vt:lpstr>
      <vt:lpstr> 芯片电源供应系统概述</vt:lpstr>
      <vt:lpstr> 芯片电源供应系统概述</vt:lpstr>
      <vt:lpstr> 电源分配网络设计</vt:lpstr>
      <vt:lpstr> 电源分配网络设计</vt:lpstr>
      <vt:lpstr> 电源分配网络设计</vt:lpstr>
      <vt:lpstr> 电源分配网络设计</vt:lpstr>
      <vt:lpstr> 电源噪声来源与分析</vt:lpstr>
      <vt:lpstr> 电源噪声来源与分析</vt:lpstr>
      <vt:lpstr> 电源完整性仿真方法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2024-09-07T19:42:34.958</cp:lastPrinted>
  <dcterms:created xsi:type="dcterms:W3CDTF">2024-09-07T11:42:34Z</dcterms:created>
  <dcterms:modified xsi:type="dcterms:W3CDTF">2024-09-07T11:42:37Z</dcterms:modified>
</cp:coreProperties>
</file>