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OMRIH+DQBENQ+ArialMT"/>
      <p:regular r:id="rId19"/>
    </p:embeddedFont>
    <p:embeddedFont>
      <p:font typeface="KJKFWK+MS-UIGothic"/>
      <p:regular r:id="rId20"/>
    </p:embeddedFont>
    <p:embeddedFont>
      <p:font typeface="MOWLJT+CBAONP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B0F75-59E8-496E-AD5E-7B6459E3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9DE4-2935-4673-A8A0-7D2787A31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7F1AD-5714-4096-AD72-BC35858B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64090-03D8-44C1-A594-155ECD62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BF8DB-C07C-4FDE-B215-FCAB6AFE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C1887-2AF7-437F-B4F2-AAEF0E8D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E7E5C-DA89-428D-9B0C-E544781BC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00A7B-F44C-44B6-A223-96F6D7CCF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27B05-2AA8-43D4-8644-B851DD183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0046-2F11-4A63-97F2-DC7725AD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3780B-3685-4548-8F56-976EE9298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0010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合同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07175" y="35892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许经营费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07175" y="4137850"/>
            <a:ext cx="3738821" cy="1332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的法律与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OMRIH+DQBENQ+ArialMT"/>
                <a:cs typeface="QOMRIH+DQBEN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2400">
                <a:solidFill>
                  <a:srgbClr val="FFFFFF"/>
                </a:solidFill>
                <a:latin typeface="KJKFWK+MS-UIGothic"/>
                <a:cs typeface="KJKFWK+MS-UIGothic"/>
              </a:rPr>
              <a:t>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6158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是一种商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模式，其中特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人将其商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、商号、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利、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有技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模式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被特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人使用，被特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人需要支付相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用。特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是利用知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转让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品牌和技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5422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是一种双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模式，特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人和被特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源共享、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共担、利益共享的原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下，共同推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品牌和技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的快速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扩张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8348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定的合作关系，特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人和被特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人需要共同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品牌形象和商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信誉，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JKFWK+MS-UIGothic"/>
                <a:cs typeface="KJKFWK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的起源与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与劣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JKFWK+MS-UIGothic"/>
                <a:cs typeface="KJKFWK+MS-UIGothic"/>
              </a:rPr>
              <a:t>劣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店特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KJKFWK+MS-UIGothic"/>
                <a:cs typeface="KJKFWK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KJKFWK+MS-UIGothic"/>
                <a:cs typeface="KJKFWK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区域开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代理特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JKFWK+MS-UIGothic"/>
                <a:cs typeface="KJKFWK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代理特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是指特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被特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者代理其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品或服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，被特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者在代理区域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内享有独家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经营权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，并按照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定向特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者支付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JKFWK+MS-UIGothic"/>
                <a:cs typeface="KJKFWK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代理特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在于能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品或服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的覆盖面，提高市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占有率。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，被特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者享有独家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经营权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，可以减少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争。但代理特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许经营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也存在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被特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者的管理能力要求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高、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风险较</a:t>
            </a:r>
            <a:r>
              <a:rPr sz="1350">
                <a:solidFill>
                  <a:srgbClr val="FFFFFF"/>
                </a:solidFill>
                <a:latin typeface="KJKFWK+MS-UIGothic"/>
                <a:cs typeface="KJKFWK+MS-UIGothic"/>
              </a:rPr>
              <a:t>大的缺点。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营连锁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与特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许连锁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的区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5794" y="165217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KJKFWK+MS-UIGothic"/>
                <a:cs typeface="KJKFWK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KJKFWK+MS-UIGothic"/>
                <a:cs typeface="KJKFWK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合同的要素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被特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许</a:t>
            </a:r>
            <a:r>
              <a:rPr sz="2300" spc="23">
                <a:solidFill>
                  <a:srgbClr val="00B6FF"/>
                </a:solidFill>
                <a:latin typeface="KJKFWK+MS-UIGothic"/>
                <a:cs typeface="KJKFWK+MS-UIGothic"/>
              </a:rPr>
              <a:t>人信息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加盟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和其他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300">
                <a:solidFill>
                  <a:srgbClr val="00B6FF"/>
                </a:solidFill>
                <a:latin typeface="KJKFWK+MS-UIGothic"/>
                <a:cs typeface="KJKFWK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许</a:t>
            </a:r>
            <a:r>
              <a:rPr sz="2300" spc="23">
                <a:solidFill>
                  <a:srgbClr val="00B6FF"/>
                </a:solidFill>
                <a:latin typeface="KJKFWK+MS-UIGothic"/>
                <a:cs typeface="KJKFWK+MS-UIGothic"/>
              </a:rPr>
              <a:t>人信息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合同期限和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续约</a:t>
            </a:r>
            <a:r>
              <a:rPr sz="2300" spc="25">
                <a:solidFill>
                  <a:srgbClr val="00B6FF"/>
                </a:solidFill>
                <a:latin typeface="KJKFWK+MS-UIGothic"/>
                <a:cs typeface="KJKFWK+MS-UIGothic"/>
              </a:rPr>
              <a:t>条件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合同的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签订</a:t>
            </a:r>
            <a:r>
              <a:rPr sz="3000">
                <a:solidFill>
                  <a:srgbClr val="00B6FF"/>
                </a:solidFill>
                <a:latin typeface="KJKFWK+MS-UIGothic"/>
                <a:cs typeface="KJKFWK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案与公告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正式合同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签</a:t>
            </a: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合同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审查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特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许经营</a:t>
            </a: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合同草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意向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书签</a:t>
            </a:r>
            <a:r>
              <a:rPr sz="1500">
                <a:solidFill>
                  <a:srgbClr val="00B6FF"/>
                </a:solidFill>
                <a:latin typeface="KJKFWK+MS-UIGothic"/>
                <a:cs typeface="KJKFWK+MS-UIGothic"/>
              </a:rPr>
              <a:t>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https://d.book118.com/117130010104006041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QOMRIH+DQBENQ+ArialMT</vt:lpstr>
      <vt:lpstr>Times New Roman</vt:lpstr>
      <vt:lpstr>KJKFWK+MS-UIGothic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2024-09-14T07:34:27.688</cp:lastPrinted>
  <dcterms:created xsi:type="dcterms:W3CDTF">2024-09-13T23:34:27Z</dcterms:created>
  <dcterms:modified xsi:type="dcterms:W3CDTF">2024-09-13T23:34:28Z</dcterms:modified>
</cp:coreProperties>
</file>