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807258F-49B2-4DD8-AA05-551671BEBAB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4FC4DB-2DF8-4F24-9F05-7BF4D4269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500DE-A2D4-4D83-A055-A98FEA089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6D7CC2-1701-4147-A2A9-6CD79F85D2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682918-A08D-4274-9E7B-A8CE477848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342CD1-6F03-433F-9CD1-1F6CE8241B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54BDFC-DC60-488B-A0FE-39DB3D17A7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B7E47B-4A38-40B3-B058-08171DC3F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ED606D-A320-48EA-A97F-0D1E23B4DA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2FE716-1502-40EC-B018-7888CBFCB6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440AA8-6248-4CC3-B648-BB3DE6594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BA5AC-1745-4C8E-A642-84C666062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71D39CA-4377-4601-BB50-6D3757516E0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D215F53-915E-4ACD-B8BE-8665FE257FA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3001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焊接自动化设备培训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焊接自动化设备培训简介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焊接自动化设备基础知识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焊接自动化设备操作技巧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焊接自动化设备应用案例分析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焊接自动化设备发展趋势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焊接自动化设备培训总结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焊接自动化设备培训简介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焊接自动化设备培训是通过专业的培训机构或企业提供的培训课程，旨在培养学员掌握焊接自动化设备操作和维护的技能。这种培训能够帮助学员更好地适应工作环境，提升自身竞争力。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培训目的</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包括控制系统、动力系统等</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深入了解设备原理</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通过培训提升工作效率</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熟练掌握按钮操作、参数设置等</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掌握操作技巧</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操作流程</a:t>
            </a:r>
            <a:endParaRPr lang="en-US" sz="2200" b="0" strike="noStrike" spc="-1">
              <a:solidFill>
                <a:srgbClr val="000000"/>
              </a:solidFill>
              <a:latin typeface="Arial"/>
            </a:endParaRPr>
          </a:p>
        </p:txBody>
      </p:sp>
      <p:sp>
        <p:nvSpPr>
          <p:cNvPr id="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演示设备操作步骤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操作守则指导</a:t>
            </a:r>
            <a:endParaRPr lang="en-US" sz="15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故障排除</a:t>
            </a:r>
            <a:endParaRPr lang="en-US" sz="2200" b="0" strike="noStrike" spc="-1">
              <a:solidFill>
                <a:srgbClr val="000000"/>
              </a:solidFill>
              <a:latin typeface="Arial"/>
            </a:endParaRPr>
          </a:p>
        </p:txBody>
      </p:sp>
      <p:sp>
        <p:nvSpPr>
          <p:cNvPr id="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常见故障解决方法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紧急处理程序</a:t>
            </a:r>
            <a:endParaRPr lang="en-US" sz="15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维护保养</a:t>
            </a:r>
            <a:endParaRPr lang="en-US" sz="2200" b="0" strike="noStrike" spc="-1">
              <a:solidFill>
                <a:srgbClr val="000000"/>
              </a:solidFill>
              <a:latin typeface="Arial"/>
            </a:endParaRPr>
          </a:p>
        </p:txBody>
      </p:sp>
      <p:sp>
        <p:nvSpPr>
          <p:cNvPr id="1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日常保养措施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设备保养周期</a:t>
            </a:r>
            <a:endParaRPr lang="en-US" sz="1500" b="0" strike="noStrike" spc="-1">
              <a:solidFill>
                <a:srgbClr val="000000"/>
              </a:solidFill>
              <a:latin typeface="Arial"/>
            </a:endParaRPr>
          </a:p>
        </p:txBody>
      </p:sp>
      <p:sp>
        <p:nvSpPr>
          <p:cNvPr id="1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焊接自动化设备的基本知识</a:t>
            </a:r>
            <a:endParaRPr lang="en-US" sz="2200" b="0" strike="noStrike" spc="-1">
              <a:solidFill>
                <a:srgbClr val="000000"/>
              </a:solidFill>
              <a:latin typeface="Arial"/>
            </a:endParaRPr>
          </a:p>
        </p:txBody>
      </p:sp>
      <p:sp>
        <p:nvSpPr>
          <p:cNvPr id="1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介绍设备结构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讲解设备工作原理</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学习方式</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掌握相关知识</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理论课程</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提高操作技巧</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实操操作</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学习借鉴经验</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通过焊接自动化设备培训，学员能够全面了解设备的使用方法、维护保养知识，提高工作效率和品质。培训完成后，学员将具备更强的竞争力和适应能力。</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焊接自动化设备基础知识</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焊接原理</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自动化设备的工作原理涉及多种方法，包括电弧焊、激光焊等。电弧焊是通过电流产生的电弧加热工件和焊材，使其熔化并形成焊缝。激光焊则是利用激光束进行高能量集中加热，实现焊接操作。不同焊接原理适用于不同材料和工件，学习这些原理对于掌握焊接自动化设备至关重要。</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设备组成</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用于传导电流和焊接材料</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焊枪</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焊接过程中熔化的材料</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熔化池</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提供焊接材料的输送</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焊丝喂送系统</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HMI</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人机界面，方便操作和监控</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调节方法</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根据焊接参数调节控制系统</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控制系统</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PLC</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可编程逻辑控制器，用于自动化控制</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安全注意事项</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包括焊接面罩、手套等</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穿戴防护装备</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防止有毒气体的吸入</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确保通风</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注意绝缘设备和操作方法</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避免触电</a:t>
            </a:r>
            <a:endParaRPr lang="en-US" sz="3000" b="0" strike="noStrike" spc="-1">
              <a:solidFill>
                <a:srgbClr val="000000"/>
              </a:solidFill>
              <a:latin typeface="Arial"/>
            </a:endParaRPr>
          </a:p>
        </p:txBody>
      </p:sp>
      <p:sp>
        <p:nvSpPr>
          <p:cNvPr id="15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了解焊接自动化设备的基础知识是进行进一步培训和实践的基础。掌握焊接原理、设备组成、控制系统和安全注意事项将帮助学员在实际操作中更加准确和安全地使用这些设备，提高工作效率并确保质量。</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焊接自动化设备操作技巧</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操作流程</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焊接自动化设备的操作流程十分关键，首先需要正确设置参数，包括焊接电流、电压等，然后进行开机预热，确保设备处于最佳工作状态。最后定位焊接，精准的焊接位置和操作能够保证焊接质量。</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实操演练</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学习正确的操作姿势</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操作技巧</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戴好防护装备</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安全注意</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熟悉设备功能</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设备调试</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检查焊接质量</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焊点检查</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故障排除</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分析故障原因</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故障诊断</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学会预防故障发生</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故障预防</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掌握快速维修技巧</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维修方法</a:t>
            </a:r>
            <a:endParaRPr lang="en-US" sz="3000" b="0" strike="noStrike" spc="-1">
              <a:solidFill>
                <a:srgbClr val="000000"/>
              </a:solidFill>
              <a:latin typeface="Arial"/>
            </a:endParaRPr>
          </a:p>
        </p:txBody>
      </p:sp>
      <p:sp>
        <p:nvSpPr>
          <p:cNvPr id="18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https://d.book118.com/117130012011006055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焊接自动化设备培训</vt:lpstr>
      <vt:lpstr>目录</vt:lpstr>
      <vt:lpstr>第1章 焊接自动化设备培训简介</vt:lpstr>
      <vt:lpstr> </vt:lpstr>
      <vt:lpstr>培训目的</vt:lpstr>
      <vt:lpstr>培训内容</vt:lpstr>
      <vt:lpstr>学习方式</vt:lpstr>
      <vt:lpstr>总结</vt:lpstr>
      <vt:lpstr>第2章 焊接自动化设备基础知识</vt:lpstr>
      <vt:lpstr> </vt:lpstr>
      <vt:lpstr>设备组成</vt:lpstr>
      <vt:lpstr>控制系统</vt:lpstr>
      <vt:lpstr>安全注意事项</vt:lpstr>
      <vt:lpstr>总结</vt:lpstr>
      <vt:lpstr>第3章 焊接自动化设备操作技巧</vt:lpstr>
      <vt:lpstr> </vt:lpstr>
      <vt:lpstr>实操演练</vt:lpstr>
      <vt:lpstr>故障排除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2024-09-29T14:25:06.855</cp:lastPrinted>
  <dcterms:created xsi:type="dcterms:W3CDTF">2024-09-29T06:25:06Z</dcterms:created>
  <dcterms:modified xsi:type="dcterms:W3CDTF">2024-09-29T06:25:08Z</dcterms:modified>
</cp:coreProperties>
</file>