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D2E94-D262-4CC7-87EC-DDD2A896F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A16FA-DE0E-4883-9C1C-12BB93F5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536C6-C15E-47D5-A3CC-33EFCBD00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0201F-FB53-4DB8-8017-132B47B78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0617A-0D5D-42AE-A6F1-5C19E9D7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E91E4-C04A-4795-81E7-05294F4F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003DB-E9CF-428A-B688-045D414CC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50749-C795-4247-B688-CAC21DA39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E5E03-E28E-4B73-9E55-35450C711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3523-98D9-4891-A222-CABA1CD5D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48F2F-4CAB-43A0-BB8C-357E50084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0151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慢性病护理查房流程ppt课件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慢性病护理查房改进与发展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慢性病护理查房概述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慢性病护理查房是一种针对慢性病患者的护理评估和监督活动，通过定期的查房，对患者的病情状况、自身认知情况进行了解，并给予相应的护理措施。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提高慢性病患者的护理质量，促进患者康复，提高患者的生活质量。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通过查房，可以及时发现和解决患者存在的问题，提高护理效果。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查房可以促进医护人员之间的沟通，加强团队协作，提高工作效率。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通过查房，护士可以了解患者的病情变化，积累临床经验，提高专业水平。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提高护士专业水平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慢性病护理查房起源于20世纪初，随着医学的发展和人们对健康需求的提高，逐渐成为医院护理工作的重要组成部分。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近年来，随着医疗技术的进步和信息化技术的应用，慢性病护理查房逐渐向精细化、个性化方向发展，更加注重患者的个体差异和人性化服务。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慢性病护理查房准备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95" r="316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包括医生、护士、营养师、康复师等医疗团队成员，确保各专业领域的专家都能参与。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查房前，医护人员应对患者的病情状况、病史和治疗方案进行充分了解，以便更好地进行查房。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查房人员准备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心电图机、血压计、听诊器等必要的医疗设备应准备齐全。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854" r="248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笔记本、笔、录音设备等用于记录查房过程中的重要信息和讨论内容。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用于展示患者病情、治疗方案、护理要点等内容，提高查房效率。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查房物品准备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选择合适的场所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选择一个宽敞、安静且适合讨论的场地进行查房，确保参与人员能够舒适地进行交流。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布置场地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根据查房需求，合理布置场地，例如摆放椅子、桌子等，以便参与人员能够更好地参与讨论。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查房场地准备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慢性病护理查房实施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明确查房的目标和重点，以便有针对性地进行护理评估和指导。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根据查房目的准备所需的工具，如护理评估表、护理计划单、健康教育资料等。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提前通知患者及家属查房时间和目的，以便他们做好准备。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通知患者及家属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进行护理评估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通过询问病史、观察病情和检查等方式，全面评估患者的病情状况和护理需求。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根据评估结果，制定个性化的护理计划，明确护理措施和目标。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按照护理计划，对患者进行针对性的护理操作和健康教育。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将查房过程中的重要发现和护理措施记录在护理记录单上。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记录查房结果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定期对查房流程进行反馈和总结，不断优化和改进查房工作。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https://d.book118.com/117130151165006026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2024-09-01T08:08:50.173</cp:lastPrinted>
  <dcterms:created xsi:type="dcterms:W3CDTF">2024-09-01T00:08:50Z</dcterms:created>
  <dcterms:modified xsi:type="dcterms:W3CDTF">2024-09-01T00:08:52Z</dcterms:modified>
</cp:coreProperties>
</file>