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17F11C-4676-4663-965F-1B49D0A5C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F64869-B552-40C5-B77F-0267F7800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008671-B405-4C74-B5EB-F6BAEA009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CA539E-1599-432B-9C85-D2485F38AA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41BCD5-4270-4194-AB67-FFD9C78BD3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8F635A-D25F-4717-8494-FA339DEE03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76F55B-FB45-4162-98F6-F25E70DD7B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961900-240E-43FF-816F-D32D21C5A4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39B710-0550-4ADA-94F5-C14943129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C5E76-C7E1-458E-B609-9D314F9346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CB094D-C811-4D80-9BB5-00EC758DA4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3015511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《药剂学》课件-第三章灭菌制剂与无菌制剂</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灭菌制剂概述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灭菌方法与原理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无菌制剂概述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灭菌制剂的制备工艺</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无菌制剂的制备工艺</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质量控制与安全性评价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灭菌制剂概述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灭菌制剂定义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指采用物理或化学方法将存在于制剂中的微生物彻底杀灭，从而得到的药物制剂。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灭菌制剂分类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根据灭菌方法和无菌保证程度，可分为终端灭菌制剂和无菌制剂两大类。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531" r="265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随着医疗水平的提高和药品监管的加强，灭菌制剂经历了从简单到复杂、从粗糙到精细的发展历程。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目前，灭菌制剂在医疗领域应用广泛，涉及注射剂、滴眼剂、手术用药等多个方面。同时，随着新技术和新方法的不断涌现，灭菌制剂的质量和安全性得到了显著提高。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灭菌制剂主要用于治疗或预防由微生物引起的疾病，如细菌感染、真菌感染等。在医疗实践中，医生会根据患者的具体病情和药物特性选择合适的灭菌制剂。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临床应用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灭菌制剂的应用对于保障患者用药安全、提高治疗效果具有重要意义。通过采用有效的灭菌方法，可以消除药品中潜在的微生物污染，降低患者因使用不洁药品而引发感染的风险。同时，随着医疗技术的不断进步和人们对健康要求的提高，对灭菌制剂的需求也将不断增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灭菌方法与原理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辐射灭菌法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将物品置于适宜放射源辐射的γ射线或适宜的电子加速器发生的电子束中进行电离辐射而达到杀灭微生物的方法。</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干热灭菌法</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通过高温使微生物氧化、蛋白质变性，达到灭菌目的。</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湿热灭菌法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利用饱和蒸汽、沸水或流通蒸汽进行灭菌，使蛋白质凝固变性，细胞膜破裂，同时蒸汽潜热大，穿透力强，能杀灭各种微生物。</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紫外线灭菌法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用紫外线照射杀灭微生物的方法，一般用于灭菌的紫外线波长是200~300nm，灭菌力最强的波长为254nm。</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物理灭菌法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利用环氧乙烷、甲醛等化学药物的气体进行熏蒸，达到灭菌目的。</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使用乙醇、含氯消毒剂等液体化学药物进行浸泡、擦拭等，达到灭菌目的。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化学灭菌法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液体化学灭菌法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气体灭菌法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生物指示剂法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利用对特定灭菌条件敏感的微生物制备的生物指示剂，来检验灭菌效果的方法。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生物膜法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通过培养或引入特定的微生物，在物体表面形成一层生物膜，利用生物膜的屏障作用和微生物的代谢活动来抑制或杀灭其他微生物的方法。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生物灭菌法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通过观察物品的外观、颜色、气味等物理性质的变化来评价灭菌效果。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物理检测法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化学检测法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生物检测法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542" r="14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使用化学指示剂或化学分析方法，检测物品中残留的化学药物或反应产物的含量来评价灭菌效果。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利用生物指示剂或培养微生物的方法，检测物品中是否还存在活的微生物来评价灭菌效果。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灭菌效果评价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无菌制剂概述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无菌制剂是指通过无菌技术制备，不含任何活菌的制剂。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根据制备工艺和用途，无菌制剂可分为注射剂、滴眼剂、滴鼻剂、吸入剂、手术用制剂等。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无菌制剂的发展经历了漫长而复杂的过程，从早期的简单灭菌到现代的全面质量控制，无菌制剂的制备技术和标准不断提高。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目前，无菌制剂在医疗领域的应用越来越广泛，对无菌制剂的质量和安全性要求也越来越高。同时，随着新技术和新方法的应用，无菌制剂的制备工艺也在不断改进和完善。</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无菌制剂广泛应用于临床治疗各个领域，如抗生素、激素、维生素等药物的注射剂，以及用于手术、创伤、烧伤等治疗的外用制剂等。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无菌制剂的应用对于保障患者用药安全、提高治疗效果具有重要意义。同时，无菌制剂的研究和发展也推动了医药行业的进步和发展。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临床应用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临床应用与意义</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灭菌制剂的制备工艺</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https://d.book118.com/117130155110006046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2024-09-21T16:38:43.671</cp:lastPrinted>
  <dcterms:created xsi:type="dcterms:W3CDTF">2024-09-21T08:38:43Z</dcterms:created>
  <dcterms:modified xsi:type="dcterms:W3CDTF">2024-09-21T08:38:45Z</dcterms:modified>
</cp:coreProperties>
</file>