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C4114-B43D-4226-98D6-6BD735835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DD60A-9C9C-4663-A034-8CED4330E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8D3C0-CCDF-4FE2-8259-3D9D35002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2B891-9AD5-4DAF-A25F-CD627C214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938499-ADF5-4B6C-862D-D3ACAD57B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2C8066-7626-4613-8B6D-367655ECD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AE4875-1F84-4ACD-B6FE-A83A91A23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6BDE0-434E-4E83-8AF5-013044026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6C3DF-A204-4B3F-AF95-4CAED2D28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5D5E3-FD19-4353-99DC-2E095506C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CC549-A60B-4D69-BBA5-0AF9CEF59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311641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新生儿抚触的定义与重要性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新生儿抚触的实践与应用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新生儿抚触的常见问题与解答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新生儿抚触的定义与重要性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31" r="106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抚触可以刺激宝宝的皮肤神经末梢，促进神经系统的发育和免疫力的提升。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新生儿抚触是一种通过触摸和轻拍新生儿身体的护理方式，旨在促进宝宝的生长和发育。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新生儿抚触有助于增进家长与宝宝之间的亲密关系，增强亲子间的情感联系。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促进亲子关系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32" r="803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促进消化系统发育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345" b="334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减轻宝宝焦虑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抚触能够刺激宝宝的肠道蠕动，有助于改善消化和吸收功能。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抚触可以安抚宝宝的情绪，减轻宝宝的焦虑和不安。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通过抚触，宝宝更容易放松并进入深度睡眠状态，有助于改善睡眠质量。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促进睡眠质量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抚触能够刺激宝宝的生长激素分泌，有助于促进宝宝的生长发育。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抚触可以增强宝宝的免疫力，降低感染和疾病的风险。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抚触对新生儿的好处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新生儿抚触的方法与技巧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确保室内温度适宜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新生儿对温度较为敏感，抚触前应确保室内温度在25℃左右，避免宝宝着凉。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准备好抚触用品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准备好婴儿润肤油、干净的毛巾、尿布以及替换的衣物等，以便在抚触过程中使用。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洗手并温暖双手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抚触前，家长应彻底清洗双手，并确保双手温暖，以避免冷手刺激到宝宝。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轻轻按摩头部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用双手拇指指腹从眉间向两侧滑动按摩，力度要轻柔。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按摩脸部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用双手拇指指腹从下颌向上滑动按摩，然后从鼻梁向两侧滑动按摩。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轻轻揉搓胸部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用双手分别放在胸部两侧，从下向上轻轻搓揉，促进血液循环。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按摩腹部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用双手掌心顺时针方向按摩宝宝的腹部，有助于促进肠道蠕动。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按摩四肢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用双手抓住宝宝的四肢，从上到下轻轻按摩，促进血液循环。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轻抚背部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将宝宝翻过身来，用双手从宝宝的臀部上方滑向颈部，再从上至下轻轻抚摸背部。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5437" b="54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在抚触过程中，要留意宝宝的情绪变化，如果宝宝出现哭闹、烦躁等不适表现，应立即停止抚触。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注意宝宝情绪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抚触时力度要适中，不要过度刺激宝宝皮肤，以免造成不适。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避免过度刺激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新生儿每天进行抚触的时间不宜过长，每次约10-15分钟即可。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注意时间安排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在抚触过程中，要留意宝宝的反应，如果宝宝出现不适，应立即停止并咨询医生的意见。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注意宝宝反应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新生儿抚触的实践与应用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50" r="311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新生儿抚触的最佳时间是在两次喂奶之间，宝宝清醒且精神状态良好的时候进行。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建议每天进行1-2次抚触，每次持续15-20分钟，可以根据宝宝的接受程度和需要进行适当调整。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频率建议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抚触的时间与频率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选择一个安静、温暖、舒适的环境进行抚触，室温控制在26-28摄氏度之间，避免直接吹风。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播放一些轻柔的音乐或者使用柔和的光线来营造一个温馨、放松的氛围，有助于宝宝更好地享受抚触。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抚触的环境与氛围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氛围营造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https://d.book118.com/117131164166006043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2024-09-18T01:21:56.215</cp:lastPrinted>
  <dcterms:created xsi:type="dcterms:W3CDTF">2024-09-17T17:21:56Z</dcterms:created>
  <dcterms:modified xsi:type="dcterms:W3CDTF">2024-09-17T17:21:58Z</dcterms:modified>
</cp:coreProperties>
</file>