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E9728-6FA0-44D4-8113-E4AA656D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F9505-C489-4ACB-B601-4E48FBCAE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A357B-130F-4554-ADC9-52FCFFD62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0D4B8-4D35-4136-8FF3-2A5F8B10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779A9-5D61-4E7C-9078-222FC577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FC147-3AC8-4016-BCDD-41AF21C13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0E303-916A-4C88-A5B4-9E593409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A49B-EDC4-4DA6-9E6B-34AC13479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9C264-F2B9-4185-B7F6-C475C72A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AC3B-941A-4E4A-95DB-0BB79CD7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5536C-07D0-45BB-ADB9-1BB1ABF9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406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应急救护知识培训活动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实际操作和模拟演练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活动总结与后续计划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当前社会对应急救护知识的需求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公众对应急救护知识的缺乏，往往导致在紧急情况下无法及时采取正确的救护措施，从而延误救援时机。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随着社会的发展和人口老龄化的加剧，意外伤害和突发疾病事件不断增加，对应急救护知识的需求也日益增长。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提高公众对应急救护的认识和技能的重要性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正确的救护措施能够为伤病者争取宝贵的抢救时间，降低伤残率和死亡率。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普及应急救护知识，提高公众的应急救护技能，对于保障人民生命安全、维护社会稳定具有重要意义。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培训活动的目的是提高公众对应急救护的认识和技能水平，使人们在遇到紧急情况时能够迅速采取正确的救护措施。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通过培训活动，预期能够增强公众的安全意识和自救互救能力，减少因缺乏应急救护知识而导致的伤亡，为社会安全稳定做出贡献。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培训活动的目的和预期效果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应急救护基础知识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04" r="34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在紧急情况下，首先要确保自身和伤者的安全，然后迅速评估伤情，采取适当的急救措施。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包括现场评估、伤情判断、紧急处理、转运和后续治疗等步骤，需要遵循科学、规范的操作流程。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急救基本原则和流程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心肺复苏术是抢救心脏骤停患者的关键措施，通过胸外按压和人工呼吸，帮助患者恢复心跳和呼吸。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包括判断患者意识、呼救、胸外按压、开放气道和人工呼吸等步骤，需熟练掌握操作技巧。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CPR操作步骤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CPR的重要性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针对不同部位和情况的出血，采取不同的止血方法，如直接压迫止血、加压包扎止血等。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正确的包扎可以有效保护伤口、减少感染风险，同时固定敷料和夹板等医疗器具。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止血和包扎技巧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848" r="128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骨折处理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对于骨折患者，应先固定受伤部位，避免加重损伤，同时注意保护患肢，等待专业救援。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扭伤处理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对于扭伤患者，应先冷敷减轻肿胀和疼痛，然后抬高患肢并加压包扎，以促进血液循环。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骨折和扭伤的初步处理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https://d.book118.com/117134062023006025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2024-08-29T13:41:05.265</cp:lastPrinted>
  <dcterms:created xsi:type="dcterms:W3CDTF">2024-08-29T05:41:05Z</dcterms:created>
  <dcterms:modified xsi:type="dcterms:W3CDTF">2024-08-29T05:41:07Z</dcterms:modified>
</cp:coreProperties>
</file>