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1DAD9-5E09-4948-8B9E-A615CDB00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2DD9D-8D5B-4484-BA7E-F0F3E677A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2F095-EA5D-4AFC-9A11-48F9F0C26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DF254-C8FD-4C1D-B8E9-4DFD2AD37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9DB2D4-AC8D-4B49-A2B8-6366B1D87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C269EB-4F0A-4EBF-9942-2AFC7DE73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88B7FB-A3AF-49EE-B473-B3F986833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189C9-766E-4CE7-9107-949658AEA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8AD58-BADB-419B-99A0-212AA0451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97B9F-DEE3-4F03-AE7E-792A3F293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34455-5D4A-4D18-9C3C-6BE22F8A3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3500511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对驻波与半波损失的认识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驻波与半波损失概述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驻波与半波损失的数学模型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驻波与半波损失的应用场景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驻波与半波损失的实验验证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驻波与半波损失的未来研究方向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驻波与半波损失概述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在物理学中，驻波是由振幅和相位不同的振动波叠加形成的波形。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驻波的振幅在某些位置保持不变，称为波节，而在其他位置振幅为零，称为波腹。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驻波定义与特性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驻波特性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驻波定义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125" r="14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当波从一个介质传播到另一个介质时，如果波的相位在界面处突然改变180度，这种现象称为半波损失。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半波损失定义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半波损失通常发生在波的传播方向上，导致波前的相位变化。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半波损失特性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半波损失定义与特性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驻波的应用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驻波在声学、振动和波动等领域有广泛应用，如乐器、声呐等。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半波损失的应用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半波损失在声学、光学和电子学等领域有重要应用，如声学传感器、光学干涉仪等。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驻波与半波损失在物理中的意义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驻波与半波损失的数学模型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驻波是由振幅不变的波源产生的，在传播过程中形成的一种波动形式。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驻波的数学模型通常采用波动方程来描述，其中时间和空间变量满足特定的偏微分方程。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在一维情况下，驻波的数学模型可以表示为：u(x,t)=f(x−ct)eix−ct+g(x+ct)e−ix+ct，其中u(x,t)表示波函数，f和g是关于x的函数，c是波速。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432" r="1432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452" b="5452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13" b="7813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驻波的数学模型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" r="2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半波损失是指在波动过程中，波的相位突然改变π的现象。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半波损失的数学模型通常采用复数表示波函数，通过引入相位的改变来描述半波损失。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在一维情况下，半波损失的数学模型可以表示为：u(x,t)=Ae^(ix−ωt)，其中A是振幅，ω是角频率，t是时间，x是空间位置。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半波损失的数学模型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167" r="141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500" r="24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驻波和半波损失是波动现象中的两种不同表现形式，它们之间存在一定的数学关系。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在一维情况下，驻波和半波损失可以通过傅里叶变换进行联系。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傅里叶变换可以将驻波表示为多个半波损失的叠加，反之亦然。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驻波与半波损失的数学关系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驻波与半波损失的应用场景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https://d.book118.com/117135005116006050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2024-09-23T05:04:28.404</cp:lastPrinted>
  <dcterms:created xsi:type="dcterms:W3CDTF">2024-09-22T21:04:28Z</dcterms:created>
  <dcterms:modified xsi:type="dcterms:W3CDTF">2024-09-22T21:04:30Z</dcterms:modified>
</cp:coreProperties>
</file>