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97346-87E6-4522-9BA9-3E32FF228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28F32-B230-4A5F-85AF-36DFE5133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A3F53-4DA1-4546-869C-60E1D12D9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2E6E7-2C6C-4247-880D-A8DA3A478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4420AB-A769-4DC4-8EFC-4E2012699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263AA9-4607-4D59-9F80-9BAF419EC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EAFA67-7168-4F17-ACCB-CC7034084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4521B-4AA4-40C1-BCD4-228E6C563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9B952-BD81-481F-BB4C-A24510116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CD7E0-D830-4673-BBA1-7FC36ED61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FC4C4-C69C-4888-9B70-F18144911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35163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景区推行清洁能源使用，减少环境污染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清洁能源技术及应用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推行清洁能源策略与措施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实施效果评估与改进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环境保护日益受到重视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随着全球气候变化和环境问题日益严重，各国政府和社会公众对环境保护的关注度不断提高。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旅游业对环境的影响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旅游业作为全球经济的重要组成部分，其发展对环境产生了不可忽视的影响，景区作为旅游业的核心，其能源使用方式直接关系到环境质量。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清洁能源的推广与应用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为减少环境污染，各国政府纷纷出台政策鼓励清洁能源的推广与应用，景区作为能源消耗较大的场所，推行清洁能源使用具有重要意义。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清洁能源是指不产生污染物、能够直接用于生产生活的能源，包括太阳能、风能、水能、生物质能等。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根据来源和利用方式的不同，清洁能源可分为可再生能源和不可再生能源。可再生能源主要包括太阳能、风能、水能等，不可再生能源主要包括核能等。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773" r="22773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景区推行清洁能源使用，能够显著减少化石能源的消耗，降低二氧化碳等温室气体的排放，从而减轻对环境的污染。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景区往往拥有丰富的自然资源和生态环境，推行清洁能源使用有助于保护景区的生态环境，维护生态平衡。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景区推行清洁能源使用，展示了其对环境保护的积极态度和社会责任，有利于提升景区的形象和声誉。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提升景区形象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清洁能源的使用符合可持续发展的理念，景区推行清洁能源使用不仅有助于环境保护，还能推动经济和社会的可持续发展。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景区推行清洁能源重要性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目前大部分景区仍主要依赖传统化石能源，如煤炭、石油等，用于供暖、供电和交通运输等方面。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传统能源为主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能源利用效率低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能源供应不稳定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250" r="19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由于技术和管理水平相对落后，景区能源利用效率普遍较低，存在能源浪费现象。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部分景区位于偏远地区，能源供应基础设施不完善，导致能源供应不稳定，影响景区正常运营。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景区能源使用现状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042" r="130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传统化石能源的燃烧产生大量二氧化碳、硫化物和氮氧化物等有害气体，导致大气污染，影响景区空气质量和游客健康。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景区内的生活污水、工业废水等未经有效处理直接排放，对周边水体造成污染，破坏生态环境。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水污染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景区游客数量众多，产生的固体废弃物如塑料垃圾、纸张等难以得到有效处理，对环境造成污染。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固体废弃物污染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清洁能源应用潜力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丰富的清洁能源资源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我国拥有丰富的太阳能、风能、水能等清洁能源资源，为景区推行清洁能源提供了良好的条件。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技术进步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随着清洁能源技术的不断进步和成熟，太阳能光伏、风力发电、水力发电等技术在景区应用逐渐具备经济可行性。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国家和地方政府出台了一系列支持清洁能源发展的政策，为景区推行清洁能源提供了政策保障和资金支持。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清洁能源技术及应用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利用光伏效应，将太阳光能直接转化为电能，为景区提供清洁的电力。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652" r="1865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太阳能光伏发电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利用太阳能热量加热水，为景区提供热水，减少对传统能源的依赖。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太阳能热水器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利用太阳能发电驱动LED灯具，实现景区夜间照明，节能环保。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太阳能照明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利用风力驱动风力发电机转动，进而产生电能，为景区提供可再生能源。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利用风力发电产生的热能，为景区建筑供暖，降低化石能源的消耗。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风能供暖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787" b="678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结合景区特色，设计风力发电装置作为景观元素，提升景区形象。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风能景观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333" r="7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水源热泵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利用水源热泵技术，提取水体中的热能或冷能，为景区建筑供冷或供暖。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水力发电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利用水流驱动水轮机转动，进而产生电能，为景区提供清洁能源。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水能景观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利用水流设计景观元素，如瀑布、溪流等，提升景区观赏价值。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水能技术及应用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https://d.book118.com/117135163033006041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2024-09-13T22:04:56.654</cp:lastPrinted>
  <dcterms:created xsi:type="dcterms:W3CDTF">2024-09-13T14:04:56Z</dcterms:created>
  <dcterms:modified xsi:type="dcterms:W3CDTF">2024-09-13T14:04:58Z</dcterms:modified>
</cp:coreProperties>
</file>