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9432C-3FD6-46D0-A1C5-C78C60577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C2383-3513-4670-B24E-5B3AA7219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F982A-D035-4130-921A-5010AA699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62751-9624-4E48-9CBB-9C7CBDE48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1744F-AB0C-42B0-9E84-DE2A390FB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25EEB-CA4E-43EF-8FA1-2AE182310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1B850A-915E-4596-9692-802A9E0DC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589E0-D1D7-46F8-AF7A-3F4C599D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BC162-C69C-4FA5-89D7-2C32D0156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4627D-4AE3-4506-BDA5-F789D803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CB991-4C71-4B24-B102-357C0B57D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6041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高血压的定义是指动脉血压持续升高，通常用收缩压和舒张压来表示。高血压可分为原发性高血压和继发性高血压。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常以动脉血压持续升高为特征。收缩压是指心脏收缩时动脉承受的压力，而舒张压是指心脏舒张时动脉承受的压力。原发性高血压是指原因不明的高血压，而继发性高血压则是由其他疾病引起的血压升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高血压的病因多种多样，包括遗传、不良生活习惯、疾病等。高血压会导致心、脑、肾等器官的病理生理改变。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可以分为原发性高血压和继发性高血压两类。原发性高血压的病因不明，可能与遗传、年龄、性别、饮食、生活习惯等多种因素有关。继发性高血压则是由其他疾病引起的血压升高，如肾脏疾病、内分泌疾病等。高血压会导致心、脑、肾等器官的病理生理改变，如心脏肥厚、动脉粥样硬化、肾功能不全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高血压在全球范围内普遍存在，对人类健康构成严重威胁。高血压可导致多种心脑血管疾病，如心脏病、中风等。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一种全球性的健康问题，影响着亿万人的健康。据统计，全球约有10亿人患有高血压，而中国的高血压患病率更是高达25%。高血压不仅本身是一种疾病，更是一种心脑血管疾病的危险因素，可导致心脏病、中风、肾功能不全等多种疾病。高血压患者的死亡率也较高，每年有数百万人死于高血压相关的疾病。因此，预防和治疗高血压对于维护人类健康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81" r="300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全面了解高血压患者的健康状况，为制定个性化的护理计划提供依据。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包括患者的基本信息、生活习惯、病情状况、认知情况、心理状况和社会支持等。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4" r="24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采用问卷调查、观察、体格检查和实验室检查等多种方式进行评估。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先收集基本信息，再进行观察和体格检查，最后进行实验室检查和认知、心理状况评估。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0" b="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确保评估的全面性和准确性，避免遗漏重要信息。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注意保护患者的隐私和权益，确保评估过程合法合规。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根据患者的实际情况和需求，灵活调整评估内容和方式。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合理饮食是高血压日常护理的关键。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应遵循低盐、低脂、低糖的饮食原则，控制摄入的热量和脂肪，增加膳食纤维的摄入，适量补充优质蛋白质，如鱼、瘦肉、豆类等。同时，多食用富含钾、镁、钙等微量元素的食物，如绿叶蔬菜、水果、全谷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适量运动有助于降低血压，提高心血管健康。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根据患者的身体状况和医生的建议，选择适量的有氧运动，如快走、慢跑、游泳等，每周进行至少150分钟的中等强度运动。同时，避免剧烈运动和无氧运动，以免引起血压波动和身体不适。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983" r="79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https://d.book118.com/117136041106006030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2024-09-02T05:42:52.180</cp:lastPrinted>
  <dcterms:created xsi:type="dcterms:W3CDTF">2024-09-01T21:42:52Z</dcterms:created>
  <dcterms:modified xsi:type="dcterms:W3CDTF">2024-09-01T21:42:54Z</dcterms:modified>
</cp:coreProperties>
</file>