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E5A7-BA46-418F-A814-39710BF0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6657F-4890-41CB-8D56-78897D18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326C9-9E4A-43F9-AED1-E2E9CE91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E2961-151B-4D52-B2F4-0C26685D4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53C31-A22B-45A9-A0C9-1964432E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964BF-39DD-43A9-BB3D-F985EDBE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0327F-BD3C-4AD4-8498-C053DC5D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A3C13-B39E-4F41-8317-AA88FF5E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BA854-105A-4EB2-9F1A-35BED47C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B5A5-358C-47E0-945D-24700D103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ED5F-B8E4-4F16-B1B1-6F58BCC1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6042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左乳纤维腺瘤护理查房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左乳纤维腺瘤的常见问题与解答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左乳纤维腺瘤概述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左乳纤维腺瘤是一种常见的乳腺良性肿瘤，主要由乳腺纤维组织和腺体组成。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通常为单发，圆形或椭圆形，质地较硬，边界清楚，活动度较好，生长缓慢。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女性体内雌激素水平异常升高，刺激乳腺组织增生，引发纤维腺瘤。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家族中有乳腺疾病史的女性，其患病风险相对较高。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长期不良的生活习惯，如熬夜、压力大、饮食不规律等，可能增加患病风险。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通过乳腺B超、乳腺X线摄影、乳腺穿刺活检等检查手段进行确诊。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需与乳腺癌、乳腺增生等乳腺疾病进行鉴别，以制定合适的治疗方案。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左乳纤维腺瘤的治疗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通过手术将左乳纤维腺瘤完整切除，以防止肿瘤继续增长或恶变。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随着技术的发展，现在也可以选择微创手术进行治疗，如乳腺旋切、真空辅助乳腺活检等，这些手术创伤小、恢复快。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手术后需注意伤口的清洁和消毒，避免感染，同时需定期回医院复查，以确保肿瘤已被完全切除。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对于一些与激素水平有关的左乳纤维腺瘤，医生可能会开具激素类药物进行治疗，如他莫昔芬等。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一些中草药也被用于治疗左乳纤维腺瘤，如逍遥丸、小金丸等，但需在医生指导下使用。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药物治疗需遵循医生的指导，不可随意停药或更改剂量，同时需定期进行复查和评估治疗效果。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放疗和化疗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对于一些特殊类型的左乳纤维腺瘤，如恶性纤维组织细胞瘤等，医生可能会建议进行放疗或化疗。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近年来，免疫治疗也成为了一种新的治疗方式，通过调节患者的免疫系统来对抗肿瘤。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其他非手术治疗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如物理疗法、生物反馈疗法等，这些方法主要适用于一些特殊类型的肿瘤或作为辅助治疗手段。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左乳纤维腺瘤的护理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https://d.book118.com/117136042121006041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2024-09-14T12:03:35.982</cp:lastPrinted>
  <dcterms:created xsi:type="dcterms:W3CDTF">2024-09-14T04:03:36Z</dcterms:created>
  <dcterms:modified xsi:type="dcterms:W3CDTF">2024-09-14T04:03:37Z</dcterms:modified>
</cp:coreProperties>
</file>